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5" r:id="rId3"/>
    <p:sldId id="280" r:id="rId4"/>
    <p:sldId id="287" r:id="rId5"/>
    <p:sldId id="282" r:id="rId6"/>
    <p:sldId id="281" r:id="rId7"/>
    <p:sldId id="284" r:id="rId8"/>
    <p:sldId id="283" r:id="rId9"/>
    <p:sldId id="279" r:id="rId10"/>
    <p:sldId id="286" r:id="rId11"/>
    <p:sldId id="261" r:id="rId12"/>
    <p:sldId id="256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FF"/>
    <a:srgbClr val="000DFF"/>
    <a:srgbClr val="010F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Obrázek 6" descr="Obsah obrázku text, Písmo, klipart, design&#10;&#10;Popis byl vytvořen automaticky">
            <a:extLst>
              <a:ext uri="{FF2B5EF4-FFF2-40B4-BE49-F238E27FC236}">
                <a16:creationId xmlns:a16="http://schemas.microsoft.com/office/drawing/2014/main" id="{AD4CC2CD-9D5F-D41E-64A0-3C723017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3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7DE276-40CA-0EC1-8FC5-422C1B21A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E0C9-F436-FCB9-FE1B-618A4077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AD34FCD-C78C-E951-A7FD-E12DB69AD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ACE9985-B557-26FB-D367-D8456E74E2D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6D00C05-4BF7-B0A8-28E1-5418BB6F76FA}"/>
              </a:ext>
            </a:extLst>
          </p:cNvPr>
          <p:cNvSpPr txBox="1"/>
          <p:nvPr/>
        </p:nvSpPr>
        <p:spPr>
          <a:xfrm>
            <a:off x="632254" y="802694"/>
            <a:ext cx="10820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Vlastimil Skála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regionálního rozvoje a cestovního ruchu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Informační a metodická podpora obcí - dotační zpravodaj, individuální konzultace projektových záměrů;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Podpora rozvoje infrastruktury cestovního ruchu – dotační program;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Rozvoj sítě cyklotras – projektová příprava, značení, výstavba.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kultury a památkové péče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u="sng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v oblasti kultury a památkové péče: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kulturní památky, drobné památky, kultura, podpora divadelních souborů a dotační program UNESCO pro obce;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Oblastní muzeum Chomutov, rekonstrukce objektu Školní na depozitář.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u="sng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573FD0-E11E-4515-C4AF-5E0E9F5FB22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380072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1B9C5C26-DA09-8BA4-B398-68E609C30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9346" y="812503"/>
            <a:ext cx="107133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Richard Brabec - hejtman Ústeckého kraje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podpory podnikání, inovací a transformace, Fondu spravedlivé transformace, fondů MŽP, MMR, legislativy, krizového řízení, informačních technologií, vnějších a zahraničních vztahů, zásad územního rozvoje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Operační program Spravedlivá transformace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výzvy na posílení sociální stability, regionální školství (učebny, jídelny, sportoviště), konektivita ZŠ, zájmové vzdělávání (ZUŠ), řemeslné inkubátory,  obnova území;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Připravujeme dotační program na přípravu projektových dokumentací pro obce do 3 tis. obyvatel – příjem žádostí 4/2025.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Nabídka bezplatných služeb ECUK obcím: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využití služeb „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termosnímkování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 budov a měření elektrických sítí pro optimalizace nákladů;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implementace aplikace Krajský energetický management v obcích (KEM 2.0);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10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pomoc s nastavením modelů sdílení dle LEX OZE II (aktivní zákazník, energetická společenství).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10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C1887-1E05-BD29-BEFE-1744E321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2A86B-C8AF-E341-B594-8A642DBC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894B955-EF6E-1282-EF8C-3A5D224D4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73540BB-DC9F-2F25-BC56-C27B756C48F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1E310B-6F4F-8C2A-5E17-95AAC795CAEF}"/>
              </a:ext>
            </a:extLst>
          </p:cNvPr>
          <p:cNvSpPr txBox="1"/>
          <p:nvPr/>
        </p:nvSpPr>
        <p:spPr>
          <a:xfrm>
            <a:off x="739346" y="1027906"/>
            <a:ext cx="105352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Jindra Zalabáková - 1. náměstkyně hejtmana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školství, mládeže a sportu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Prevence rizikového chování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Sport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Volný čas;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Obědy do škol.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Obor Energetik na ESOZ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6B38F06-21E9-19E9-7F3A-ED228FDCB6C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22219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6881F-E463-9A1E-E099-4EB2A5E64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05F8C-DBE1-FB42-0F57-0589A14F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4CA17BE-0197-C9BC-1FED-C23B3971E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C6E6AAE-DEF8-1D52-6D90-6C25DF1E5C61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2E26ACB-CA9D-1E35-1BCF-9EECB697187C}"/>
              </a:ext>
            </a:extLst>
          </p:cNvPr>
          <p:cNvSpPr txBox="1"/>
          <p:nvPr/>
        </p:nvSpPr>
        <p:spPr>
          <a:xfrm>
            <a:off x="739346" y="726157"/>
            <a:ext cx="10535258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Tomáš Kirbs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životního prostředí, zemědělství a rozvoje venkova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4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Žádosti o dotaci v Programu na podporu odpadového hospodářství obcí a Programu na podporu vodního hospodářství obcí, které vyhlašuje ÚK, je možné podávat do 14. 3. 2025.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ÚK v loňském roce vyhlásil v okrese Chomutov 3 nová chráněná území - PP Vápenka v Háji u Loučné pod Klínovcem, PR Pražské pole a Přírodní park Střední Krušnohoří, který byl vyhlášen na podnět a za významného přispění zainteresovaných obcí.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D345AB-20F2-4214-1BC0-4D6675EBE28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214627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B946C-2A8C-D089-4CC2-AF387E125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31B7-C4DB-B5D1-6CDA-3BB4F7C5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63F9AFA-304F-9262-38CC-8120893BE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7EB1B0-3EBD-DDDE-D9F9-E631F9F6310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7107CC-C166-0A8A-F349-7784CB575760}"/>
              </a:ext>
            </a:extLst>
          </p:cNvPr>
          <p:cNvSpPr txBox="1"/>
          <p:nvPr/>
        </p:nvSpPr>
        <p:spPr>
          <a:xfrm>
            <a:off x="867968" y="1101798"/>
            <a:ext cx="106917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PaedDr. Jiří Kulhánek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sociálních věcí, bezpečnosti a sociálně vyloučených lokalit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FST – výzva 58 do 30. 6. 2025, Udržení sociální stability kraje;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Změna složení regionálních komisí, obce II. a III. stupně;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sociálních služeb.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F8CF95-E18C-BA22-DB59-D80CE6EA2D0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396297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F4ABB-126E-1369-1C02-041962FF5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98B80-EFB4-77AC-16F5-12AB76A7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EDBF49-E6DC-F8E8-7BF8-9C830B5F9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985F2D3-1B31-1683-083F-8726D479DAE0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D8B9EF-1C69-FE71-4A54-15E09D0BF2FF}"/>
              </a:ext>
            </a:extLst>
          </p:cNvPr>
          <p:cNvSpPr txBox="1"/>
          <p:nvPr/>
        </p:nvSpPr>
        <p:spPr>
          <a:xfrm>
            <a:off x="838200" y="905245"/>
            <a:ext cx="1053525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Bc. Jiří Fedoriška, MBA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investic a majetku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600" u="sng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realizace akcí: </a:t>
            </a: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„III/25115 OK Chomutov, ul. Lipská x Kostelní “ za 12,2 mil. Kč vč. DPH a „Rekonstrukce mostu ev. č. 22422-1 Libědice” za 29,7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příprava akcí: </a:t>
            </a: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„Rekonstrukce mostu ev. č. 1985-4 Klášterec nad Ohří” za 96,8 mil. Kč vč. DPH;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6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Nákup rodinného domu v ulici U Kamencového jezera 5850 v Chomutově pro program transformace Dětského domova a Školní jídelny Chomutov.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6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F98AB-4E3F-3A44-650A-C0F5C02ACE1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20098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2F8AF-04F2-BE57-BF3E-93ED27BD2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EBA27-3E6B-2E2F-9A6C-38D2FB94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3926C52-EFC8-0AC7-2F24-596B3216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FAA55F3-5B05-1D6E-FE74-97751B02F304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2CF1F8-74E0-A8AB-B3A5-DA4FB450DD0C}"/>
              </a:ext>
            </a:extLst>
          </p:cNvPr>
          <p:cNvSpPr txBox="1"/>
          <p:nvPr/>
        </p:nvSpPr>
        <p:spPr>
          <a:xfrm>
            <a:off x="867969" y="1101798"/>
            <a:ext cx="10535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Radim Laibl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zdravotnictví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Nemocnice Krajské zdravotní, a. s. / Zdravotnická záchranná služba Ústeckého kraje, p. o. / PL Petrohrad / Dětské centrum ÚK;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DP na podporu dostupnosti zdravotních služeb v primární péči a pro občany se vzácným, onkologickým či kombinovaným postižením na podporu léčebné rehabilitace a rehabilitačních pobytů.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71914C-79AC-B7DE-E095-F7A36433CCAC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719859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B48E5-9D52-C421-F849-3AEE2FD22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23FC-E3DF-2B77-AC56-27911A9F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503E9CA-2598-8E4D-016D-31F2FA94E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2346ED1-8C05-A115-DF1A-03F8EA8E41E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962DE9-6191-9072-C632-EF7D87058729}"/>
              </a:ext>
            </a:extLst>
          </p:cNvPr>
          <p:cNvSpPr txBox="1"/>
          <p:nvPr/>
        </p:nvSpPr>
        <p:spPr>
          <a:xfrm>
            <a:off x="867969" y="1101798"/>
            <a:ext cx="10535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Bc. Tomáš Rieger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dopravy a silničního hospodářství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 roce 2025 se v okrese Chomutov plánuje 6velkoplošných oprav povrchů silnic v celkové hodnotě cca 53 mil. Kč a 3 opravy či rekonstrukce mostů v hodnotě cca 23 mil. Kč.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Bude dokončena OK Chomutov – Lipská – Kostelní (12 mil. Kč) a dokončen most v Libědicích (30 mil. Kč).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369C95-4FD4-9006-A277-E2382628B872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217005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09B45-FFF0-377C-68BD-9F68C8F5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89596-BDA8-8B46-CDE0-EBE69C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3D572D-C04D-8DA1-63FD-F7A13E0E8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4C99526-8F22-0CCD-4076-D83DA9E3ED7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14B9E6E-DEE9-D89F-C00F-027C9FBE3006}"/>
              </a:ext>
            </a:extLst>
          </p:cNvPr>
          <p:cNvSpPr txBox="1"/>
          <p:nvPr/>
        </p:nvSpPr>
        <p:spPr>
          <a:xfrm>
            <a:off x="867969" y="1101798"/>
            <a:ext cx="105352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Jan Růžička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finanční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Možnost zhodnocování finančních prostředků obcí a jimi zřizovaných organizací formou cash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poolingu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Platební portál Ústeckého kraje.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9680D8-7841-06AC-666D-F6ACADF8E07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25. února 2025 Červený Hrádek</a:t>
            </a:r>
          </a:p>
        </p:txBody>
      </p:sp>
    </p:spTree>
    <p:extLst>
      <p:ext uri="{BB962C8B-B14F-4D97-AF65-F5344CB8AC3E}">
        <p14:creationId xmlns:p14="http://schemas.microsoft.com/office/powerpoint/2010/main" val="340144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808</Words>
  <Application>Microsoft Office PowerPoint</Application>
  <PresentationFormat>Širokoúhlá obrazovka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Pánková Pavlína</cp:lastModifiedBy>
  <cp:revision>56</cp:revision>
  <cp:lastPrinted>2025-02-24T13:08:53Z</cp:lastPrinted>
  <dcterms:created xsi:type="dcterms:W3CDTF">2023-01-12T13:43:47Z</dcterms:created>
  <dcterms:modified xsi:type="dcterms:W3CDTF">2025-02-24T13:57:06Z</dcterms:modified>
</cp:coreProperties>
</file>