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9" r:id="rId3"/>
    <p:sldId id="265" r:id="rId4"/>
    <p:sldId id="293" r:id="rId5"/>
    <p:sldId id="343" r:id="rId6"/>
    <p:sldId id="344" r:id="rId7"/>
    <p:sldId id="347" r:id="rId8"/>
    <p:sldId id="348" r:id="rId9"/>
    <p:sldId id="359" r:id="rId10"/>
    <p:sldId id="349" r:id="rId11"/>
    <p:sldId id="350" r:id="rId12"/>
    <p:sldId id="360" r:id="rId13"/>
    <p:sldId id="341" r:id="rId14"/>
    <p:sldId id="342" r:id="rId15"/>
    <p:sldId id="294" r:id="rId16"/>
    <p:sldId id="282" r:id="rId17"/>
    <p:sldId id="290" r:id="rId18"/>
    <p:sldId id="305" r:id="rId19"/>
    <p:sldId id="306" r:id="rId20"/>
    <p:sldId id="307" r:id="rId21"/>
    <p:sldId id="300" r:id="rId22"/>
    <p:sldId id="298" r:id="rId23"/>
    <p:sldId id="304" r:id="rId24"/>
    <p:sldId id="332" r:id="rId25"/>
    <p:sldId id="333" r:id="rId26"/>
    <p:sldId id="334" r:id="rId27"/>
    <p:sldId id="335" r:id="rId28"/>
    <p:sldId id="336" r:id="rId29"/>
    <p:sldId id="337" r:id="rId30"/>
    <p:sldId id="274" r:id="rId31"/>
    <p:sldId id="353" r:id="rId32"/>
    <p:sldId id="331" r:id="rId33"/>
    <p:sldId id="260" r:id="rId34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7FF"/>
    <a:srgbClr val="010FFF"/>
    <a:srgbClr val="000DFF"/>
    <a:srgbClr val="9B9DF3"/>
    <a:srgbClr val="4F53E9"/>
    <a:srgbClr val="4C5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94E0CA-B279-4FEA-82FD-2C48216C9EAF}" v="10" dt="2023-11-10T11:57:40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ánková Pavlína" userId="27b00836-f6f4-4183-b2c1-b6df8b7ff4bc" providerId="ADAL" clId="{86AF7A1E-B714-4348-8FC9-C58B6FA3F2E8}"/>
    <pc:docChg chg="undo redo custSel addSld delSld modSld sldOrd">
      <pc:chgData name="Pánková Pavlína" userId="27b00836-f6f4-4183-b2c1-b6df8b7ff4bc" providerId="ADAL" clId="{86AF7A1E-B714-4348-8FC9-C58B6FA3F2E8}" dt="2023-10-20T10:27:45.603" v="181" actId="47"/>
      <pc:docMkLst>
        <pc:docMk/>
      </pc:docMkLst>
      <pc:sldChg chg="del">
        <pc:chgData name="Pánková Pavlína" userId="27b00836-f6f4-4183-b2c1-b6df8b7ff4bc" providerId="ADAL" clId="{86AF7A1E-B714-4348-8FC9-C58B6FA3F2E8}" dt="2023-10-20T10:14:24.514" v="37" actId="47"/>
        <pc:sldMkLst>
          <pc:docMk/>
          <pc:sldMk cId="1068170992" sldId="257"/>
        </pc:sldMkLst>
      </pc:sldChg>
      <pc:sldChg chg="ord">
        <pc:chgData name="Pánková Pavlína" userId="27b00836-f6f4-4183-b2c1-b6df8b7ff4bc" providerId="ADAL" clId="{86AF7A1E-B714-4348-8FC9-C58B6FA3F2E8}" dt="2023-10-20T10:08:40.791" v="17"/>
        <pc:sldMkLst>
          <pc:docMk/>
          <pc:sldMk cId="38396344" sldId="274"/>
        </pc:sldMkLst>
      </pc:sldChg>
      <pc:sldChg chg="addSp modSp del mod setBg">
        <pc:chgData name="Pánková Pavlína" userId="27b00836-f6f4-4183-b2c1-b6df8b7ff4bc" providerId="ADAL" clId="{86AF7A1E-B714-4348-8FC9-C58B6FA3F2E8}" dt="2023-10-20T10:14:04.527" v="36" actId="113"/>
        <pc:sldMkLst>
          <pc:docMk/>
          <pc:sldMk cId="2028848924" sldId="282"/>
        </pc:sldMkLst>
        <pc:spChg chg="mod">
          <ac:chgData name="Pánková Pavlína" userId="27b00836-f6f4-4183-b2c1-b6df8b7ff4bc" providerId="ADAL" clId="{86AF7A1E-B714-4348-8FC9-C58B6FA3F2E8}" dt="2023-10-20T10:13:07.162" v="29"/>
          <ac:spMkLst>
            <pc:docMk/>
            <pc:sldMk cId="2028848924" sldId="282"/>
            <ac:spMk id="2" creationId="{00000000-0000-0000-0000-000000000000}"/>
          </ac:spMkLst>
        </pc:spChg>
        <pc:spChg chg="add mod">
          <ac:chgData name="Pánková Pavlína" userId="27b00836-f6f4-4183-b2c1-b6df8b7ff4bc" providerId="ADAL" clId="{86AF7A1E-B714-4348-8FC9-C58B6FA3F2E8}" dt="2023-10-20T10:14:04.527" v="36" actId="113"/>
          <ac:spMkLst>
            <pc:docMk/>
            <pc:sldMk cId="2028848924" sldId="282"/>
            <ac:spMk id="3" creationId="{58819984-5778-EFE2-0AFB-488D263410CE}"/>
          </ac:spMkLst>
        </pc:spChg>
        <pc:spChg chg="mod">
          <ac:chgData name="Pánková Pavlína" userId="27b00836-f6f4-4183-b2c1-b6df8b7ff4bc" providerId="ADAL" clId="{86AF7A1E-B714-4348-8FC9-C58B6FA3F2E8}" dt="2023-10-20T10:12:35.974" v="26" actId="1076"/>
          <ac:spMkLst>
            <pc:docMk/>
            <pc:sldMk cId="2028848924" sldId="282"/>
            <ac:spMk id="9" creationId="{00000000-0000-0000-0000-000000000000}"/>
          </ac:spMkLst>
        </pc:spChg>
      </pc:sldChg>
      <pc:sldChg chg="add">
        <pc:chgData name="Pánková Pavlína" userId="27b00836-f6f4-4183-b2c1-b6df8b7ff4bc" providerId="ADAL" clId="{86AF7A1E-B714-4348-8FC9-C58B6FA3F2E8}" dt="2023-10-20T10:06:42.239" v="15"/>
        <pc:sldMkLst>
          <pc:docMk/>
          <pc:sldMk cId="1229270335" sldId="286"/>
        </pc:sldMkLst>
      </pc:sldChg>
      <pc:sldChg chg="del">
        <pc:chgData name="Pánková Pavlína" userId="27b00836-f6f4-4183-b2c1-b6df8b7ff4bc" providerId="ADAL" clId="{86AF7A1E-B714-4348-8FC9-C58B6FA3F2E8}" dt="2023-10-20T10:06:30.979" v="14" actId="2696"/>
        <pc:sldMkLst>
          <pc:docMk/>
          <pc:sldMk cId="1268260968" sldId="286"/>
        </pc:sldMkLst>
      </pc:sldChg>
      <pc:sldChg chg="del">
        <pc:chgData name="Pánková Pavlína" userId="27b00836-f6f4-4183-b2c1-b6df8b7ff4bc" providerId="ADAL" clId="{86AF7A1E-B714-4348-8FC9-C58B6FA3F2E8}" dt="2023-10-20T10:06:30.979" v="14" actId="2696"/>
        <pc:sldMkLst>
          <pc:docMk/>
          <pc:sldMk cId="1541574063" sldId="287"/>
        </pc:sldMkLst>
      </pc:sldChg>
      <pc:sldChg chg="add">
        <pc:chgData name="Pánková Pavlína" userId="27b00836-f6f4-4183-b2c1-b6df8b7ff4bc" providerId="ADAL" clId="{86AF7A1E-B714-4348-8FC9-C58B6FA3F2E8}" dt="2023-10-20T10:06:42.239" v="15"/>
        <pc:sldMkLst>
          <pc:docMk/>
          <pc:sldMk cId="2307727897" sldId="287"/>
        </pc:sldMkLst>
      </pc:sldChg>
      <pc:sldChg chg="modSp add del mod">
        <pc:chgData name="Pánková Pavlína" userId="27b00836-f6f4-4183-b2c1-b6df8b7ff4bc" providerId="ADAL" clId="{86AF7A1E-B714-4348-8FC9-C58B6FA3F2E8}" dt="2023-10-20T10:23:31.565" v="142" actId="47"/>
        <pc:sldMkLst>
          <pc:docMk/>
          <pc:sldMk cId="3411307120" sldId="290"/>
        </pc:sldMkLst>
        <pc:spChg chg="mod">
          <ac:chgData name="Pánková Pavlína" userId="27b00836-f6f4-4183-b2c1-b6df8b7ff4bc" providerId="ADAL" clId="{86AF7A1E-B714-4348-8FC9-C58B6FA3F2E8}" dt="2023-10-20T10:20:51.439" v="125" actId="20577"/>
          <ac:spMkLst>
            <pc:docMk/>
            <pc:sldMk cId="3411307120" sldId="290"/>
            <ac:spMk id="3" creationId="{00000000-0000-0000-0000-000000000000}"/>
          </ac:spMkLst>
        </pc:spChg>
      </pc:sldChg>
      <pc:sldChg chg="modSp del mod">
        <pc:chgData name="Pánková Pavlína" userId="27b00836-f6f4-4183-b2c1-b6df8b7ff4bc" providerId="ADAL" clId="{86AF7A1E-B714-4348-8FC9-C58B6FA3F2E8}" dt="2023-10-20T10:23:37.591" v="143" actId="47"/>
        <pc:sldMkLst>
          <pc:docMk/>
          <pc:sldMk cId="917615627" sldId="291"/>
        </pc:sldMkLst>
        <pc:spChg chg="mod">
          <ac:chgData name="Pánková Pavlína" userId="27b00836-f6f4-4183-b2c1-b6df8b7ff4bc" providerId="ADAL" clId="{86AF7A1E-B714-4348-8FC9-C58B6FA3F2E8}" dt="2023-10-20T10:22:02.957" v="131" actId="6549"/>
          <ac:spMkLst>
            <pc:docMk/>
            <pc:sldMk cId="917615627" sldId="291"/>
            <ac:spMk id="3" creationId="{00000000-0000-0000-0000-000000000000}"/>
          </ac:spMkLst>
        </pc:spChg>
      </pc:sldChg>
      <pc:sldChg chg="modSp del mod">
        <pc:chgData name="Pánková Pavlína" userId="27b00836-f6f4-4183-b2c1-b6df8b7ff4bc" providerId="ADAL" clId="{86AF7A1E-B714-4348-8FC9-C58B6FA3F2E8}" dt="2023-10-20T10:25:55.758" v="161" actId="47"/>
        <pc:sldMkLst>
          <pc:docMk/>
          <pc:sldMk cId="1300783551" sldId="292"/>
        </pc:sldMkLst>
        <pc:spChg chg="mod">
          <ac:chgData name="Pánková Pavlína" userId="27b00836-f6f4-4183-b2c1-b6df8b7ff4bc" providerId="ADAL" clId="{86AF7A1E-B714-4348-8FC9-C58B6FA3F2E8}" dt="2023-10-20T10:25:10.434" v="156" actId="6549"/>
          <ac:spMkLst>
            <pc:docMk/>
            <pc:sldMk cId="1300783551" sldId="292"/>
            <ac:spMk id="3" creationId="{00000000-0000-0000-0000-000000000000}"/>
          </ac:spMkLst>
        </pc:spChg>
      </pc:sldChg>
      <pc:sldChg chg="del">
        <pc:chgData name="Pánková Pavlína" userId="27b00836-f6f4-4183-b2c1-b6df8b7ff4bc" providerId="ADAL" clId="{86AF7A1E-B714-4348-8FC9-C58B6FA3F2E8}" dt="2023-10-20T09:48:26.760" v="1" actId="47"/>
        <pc:sldMkLst>
          <pc:docMk/>
          <pc:sldMk cId="1132587439" sldId="293"/>
        </pc:sldMkLst>
      </pc:sldChg>
      <pc:sldChg chg="modSp del mod">
        <pc:chgData name="Pánková Pavlína" userId="27b00836-f6f4-4183-b2c1-b6df8b7ff4bc" providerId="ADAL" clId="{86AF7A1E-B714-4348-8FC9-C58B6FA3F2E8}" dt="2023-10-20T10:26:50.926" v="171" actId="47"/>
        <pc:sldMkLst>
          <pc:docMk/>
          <pc:sldMk cId="2680679455" sldId="293"/>
        </pc:sldMkLst>
        <pc:spChg chg="mod">
          <ac:chgData name="Pánková Pavlína" userId="27b00836-f6f4-4183-b2c1-b6df8b7ff4bc" providerId="ADAL" clId="{86AF7A1E-B714-4348-8FC9-C58B6FA3F2E8}" dt="2023-10-20T10:26:04.514" v="163" actId="6549"/>
          <ac:spMkLst>
            <pc:docMk/>
            <pc:sldMk cId="2680679455" sldId="293"/>
            <ac:spMk id="3" creationId="{00000000-0000-0000-0000-000000000000}"/>
          </ac:spMkLst>
        </pc:spChg>
      </pc:sldChg>
      <pc:sldChg chg="modSp del mod">
        <pc:chgData name="Pánková Pavlína" userId="27b00836-f6f4-4183-b2c1-b6df8b7ff4bc" providerId="ADAL" clId="{86AF7A1E-B714-4348-8FC9-C58B6FA3F2E8}" dt="2023-10-20T10:24:56.207" v="154" actId="47"/>
        <pc:sldMkLst>
          <pc:docMk/>
          <pc:sldMk cId="1578508075" sldId="296"/>
        </pc:sldMkLst>
        <pc:spChg chg="mod">
          <ac:chgData name="Pánková Pavlína" userId="27b00836-f6f4-4183-b2c1-b6df8b7ff4bc" providerId="ADAL" clId="{86AF7A1E-B714-4348-8FC9-C58B6FA3F2E8}" dt="2023-10-20T10:23:54.210" v="145" actId="6549"/>
          <ac:spMkLst>
            <pc:docMk/>
            <pc:sldMk cId="1578508075" sldId="296"/>
            <ac:spMk id="3" creationId="{00000000-0000-0000-0000-000000000000}"/>
          </ac:spMkLst>
        </pc:spChg>
      </pc:sldChg>
      <pc:sldChg chg="del">
        <pc:chgData name="Pánková Pavlína" userId="27b00836-f6f4-4183-b2c1-b6df8b7ff4bc" providerId="ADAL" clId="{86AF7A1E-B714-4348-8FC9-C58B6FA3F2E8}" dt="2023-10-20T10:05:57.326" v="10" actId="47"/>
        <pc:sldMkLst>
          <pc:docMk/>
          <pc:sldMk cId="3600746551" sldId="330"/>
        </pc:sldMkLst>
      </pc:sldChg>
      <pc:sldChg chg="add del">
        <pc:chgData name="Pánková Pavlína" userId="27b00836-f6f4-4183-b2c1-b6df8b7ff4bc" providerId="ADAL" clId="{86AF7A1E-B714-4348-8FC9-C58B6FA3F2E8}" dt="2023-10-20T10:06:01.462" v="12"/>
        <pc:sldMkLst>
          <pc:docMk/>
          <pc:sldMk cId="478069645" sldId="331"/>
        </pc:sldMkLst>
      </pc:sldChg>
      <pc:sldChg chg="add del">
        <pc:chgData name="Pánková Pavlína" userId="27b00836-f6f4-4183-b2c1-b6df8b7ff4bc" providerId="ADAL" clId="{86AF7A1E-B714-4348-8FC9-C58B6FA3F2E8}" dt="2023-10-20T10:05:12.066" v="9"/>
        <pc:sldMkLst>
          <pc:docMk/>
          <pc:sldMk cId="482304463" sldId="332"/>
        </pc:sldMkLst>
      </pc:sldChg>
      <pc:sldChg chg="add del">
        <pc:chgData name="Pánková Pavlína" userId="27b00836-f6f4-4183-b2c1-b6df8b7ff4bc" providerId="ADAL" clId="{86AF7A1E-B714-4348-8FC9-C58B6FA3F2E8}" dt="2023-10-20T10:05:12.066" v="9"/>
        <pc:sldMkLst>
          <pc:docMk/>
          <pc:sldMk cId="3130819499" sldId="333"/>
        </pc:sldMkLst>
      </pc:sldChg>
      <pc:sldChg chg="del">
        <pc:chgData name="Pánková Pavlína" userId="27b00836-f6f4-4183-b2c1-b6df8b7ff4bc" providerId="ADAL" clId="{86AF7A1E-B714-4348-8FC9-C58B6FA3F2E8}" dt="2023-10-20T10:08:50.143" v="18" actId="2696"/>
        <pc:sldMkLst>
          <pc:docMk/>
          <pc:sldMk cId="1092148513" sldId="335"/>
        </pc:sldMkLst>
      </pc:sldChg>
      <pc:sldChg chg="add">
        <pc:chgData name="Pánková Pavlína" userId="27b00836-f6f4-4183-b2c1-b6df8b7ff4bc" providerId="ADAL" clId="{86AF7A1E-B714-4348-8FC9-C58B6FA3F2E8}" dt="2023-10-20T10:08:57.045" v="19"/>
        <pc:sldMkLst>
          <pc:docMk/>
          <pc:sldMk cId="2918981384" sldId="335"/>
        </pc:sldMkLst>
      </pc:sldChg>
      <pc:sldChg chg="add">
        <pc:chgData name="Pánková Pavlína" userId="27b00836-f6f4-4183-b2c1-b6df8b7ff4bc" providerId="ADAL" clId="{86AF7A1E-B714-4348-8FC9-C58B6FA3F2E8}" dt="2023-10-20T10:08:57.045" v="19"/>
        <pc:sldMkLst>
          <pc:docMk/>
          <pc:sldMk cId="876782649" sldId="336"/>
        </pc:sldMkLst>
      </pc:sldChg>
      <pc:sldChg chg="del">
        <pc:chgData name="Pánková Pavlína" userId="27b00836-f6f4-4183-b2c1-b6df8b7ff4bc" providerId="ADAL" clId="{86AF7A1E-B714-4348-8FC9-C58B6FA3F2E8}" dt="2023-10-20T10:08:50.143" v="18" actId="2696"/>
        <pc:sldMkLst>
          <pc:docMk/>
          <pc:sldMk cId="2144416132" sldId="336"/>
        </pc:sldMkLst>
      </pc:sldChg>
      <pc:sldChg chg="del">
        <pc:chgData name="Pánková Pavlína" userId="27b00836-f6f4-4183-b2c1-b6df8b7ff4bc" providerId="ADAL" clId="{86AF7A1E-B714-4348-8FC9-C58B6FA3F2E8}" dt="2023-10-20T10:08:50.143" v="18" actId="2696"/>
        <pc:sldMkLst>
          <pc:docMk/>
          <pc:sldMk cId="2226700173" sldId="337"/>
        </pc:sldMkLst>
      </pc:sldChg>
      <pc:sldChg chg="add">
        <pc:chgData name="Pánková Pavlína" userId="27b00836-f6f4-4183-b2c1-b6df8b7ff4bc" providerId="ADAL" clId="{86AF7A1E-B714-4348-8FC9-C58B6FA3F2E8}" dt="2023-10-20T10:08:57.045" v="19"/>
        <pc:sldMkLst>
          <pc:docMk/>
          <pc:sldMk cId="2687614489" sldId="337"/>
        </pc:sldMkLst>
      </pc:sldChg>
      <pc:sldChg chg="del">
        <pc:chgData name="Pánková Pavlína" userId="27b00836-f6f4-4183-b2c1-b6df8b7ff4bc" providerId="ADAL" clId="{86AF7A1E-B714-4348-8FC9-C58B6FA3F2E8}" dt="2023-10-20T09:49:27.237" v="4" actId="47"/>
        <pc:sldMkLst>
          <pc:docMk/>
          <pc:sldMk cId="3638694022" sldId="338"/>
        </pc:sldMkLst>
      </pc:sldChg>
      <pc:sldChg chg="del">
        <pc:chgData name="Pánková Pavlína" userId="27b00836-f6f4-4183-b2c1-b6df8b7ff4bc" providerId="ADAL" clId="{86AF7A1E-B714-4348-8FC9-C58B6FA3F2E8}" dt="2023-10-20T09:49:28.577" v="5" actId="47"/>
        <pc:sldMkLst>
          <pc:docMk/>
          <pc:sldMk cId="2244144828" sldId="339"/>
        </pc:sldMkLst>
      </pc:sldChg>
      <pc:sldChg chg="del">
        <pc:chgData name="Pánková Pavlína" userId="27b00836-f6f4-4183-b2c1-b6df8b7ff4bc" providerId="ADAL" clId="{86AF7A1E-B714-4348-8FC9-C58B6FA3F2E8}" dt="2023-10-20T10:06:06.614" v="13" actId="47"/>
        <pc:sldMkLst>
          <pc:docMk/>
          <pc:sldMk cId="3199291375" sldId="340"/>
        </pc:sldMkLst>
      </pc:sldChg>
      <pc:sldChg chg="del">
        <pc:chgData name="Pánková Pavlína" userId="27b00836-f6f4-4183-b2c1-b6df8b7ff4bc" providerId="ADAL" clId="{86AF7A1E-B714-4348-8FC9-C58B6FA3F2E8}" dt="2023-10-20T09:48:27.892" v="2" actId="47"/>
        <pc:sldMkLst>
          <pc:docMk/>
          <pc:sldMk cId="4165742052" sldId="343"/>
        </pc:sldMkLst>
      </pc:sldChg>
      <pc:sldChg chg="add">
        <pc:chgData name="Pánková Pavlína" userId="27b00836-f6f4-4183-b2c1-b6df8b7ff4bc" providerId="ADAL" clId="{86AF7A1E-B714-4348-8FC9-C58B6FA3F2E8}" dt="2023-10-20T09:48:22.752" v="0"/>
        <pc:sldMkLst>
          <pc:docMk/>
          <pc:sldMk cId="866424887" sldId="345"/>
        </pc:sldMkLst>
      </pc:sldChg>
      <pc:sldChg chg="add">
        <pc:chgData name="Pánková Pavlína" userId="27b00836-f6f4-4183-b2c1-b6df8b7ff4bc" providerId="ADAL" clId="{86AF7A1E-B714-4348-8FC9-C58B6FA3F2E8}" dt="2023-10-20T09:48:22.752" v="0"/>
        <pc:sldMkLst>
          <pc:docMk/>
          <pc:sldMk cId="1114711221" sldId="346"/>
        </pc:sldMkLst>
      </pc:sldChg>
      <pc:sldChg chg="add del">
        <pc:chgData name="Pánková Pavlína" userId="27b00836-f6f4-4183-b2c1-b6df8b7ff4bc" providerId="ADAL" clId="{86AF7A1E-B714-4348-8FC9-C58B6FA3F2E8}" dt="2023-10-20T10:06:30.979" v="14" actId="2696"/>
        <pc:sldMkLst>
          <pc:docMk/>
          <pc:sldMk cId="161496226" sldId="347"/>
        </pc:sldMkLst>
      </pc:sldChg>
      <pc:sldChg chg="add">
        <pc:chgData name="Pánková Pavlína" userId="27b00836-f6f4-4183-b2c1-b6df8b7ff4bc" providerId="ADAL" clId="{86AF7A1E-B714-4348-8FC9-C58B6FA3F2E8}" dt="2023-10-20T10:06:42.239" v="15"/>
        <pc:sldMkLst>
          <pc:docMk/>
          <pc:sldMk cId="966983538" sldId="347"/>
        </pc:sldMkLst>
      </pc:sldChg>
      <pc:sldChg chg="add">
        <pc:chgData name="Pánková Pavlína" userId="27b00836-f6f4-4183-b2c1-b6df8b7ff4bc" providerId="ADAL" clId="{86AF7A1E-B714-4348-8FC9-C58B6FA3F2E8}" dt="2023-10-20T10:06:42.239" v="15"/>
        <pc:sldMkLst>
          <pc:docMk/>
          <pc:sldMk cId="104575525" sldId="348"/>
        </pc:sldMkLst>
      </pc:sldChg>
      <pc:sldChg chg="add del">
        <pc:chgData name="Pánková Pavlína" userId="27b00836-f6f4-4183-b2c1-b6df8b7ff4bc" providerId="ADAL" clId="{86AF7A1E-B714-4348-8FC9-C58B6FA3F2E8}" dt="2023-10-20T10:06:30.979" v="14" actId="2696"/>
        <pc:sldMkLst>
          <pc:docMk/>
          <pc:sldMk cId="3758241619" sldId="348"/>
        </pc:sldMkLst>
      </pc:sldChg>
      <pc:sldChg chg="add">
        <pc:chgData name="Pánková Pavlína" userId="27b00836-f6f4-4183-b2c1-b6df8b7ff4bc" providerId="ADAL" clId="{86AF7A1E-B714-4348-8FC9-C58B6FA3F2E8}" dt="2023-10-20T10:06:42.239" v="15"/>
        <pc:sldMkLst>
          <pc:docMk/>
          <pc:sldMk cId="2393523378" sldId="349"/>
        </pc:sldMkLst>
      </pc:sldChg>
      <pc:sldChg chg="add del">
        <pc:chgData name="Pánková Pavlína" userId="27b00836-f6f4-4183-b2c1-b6df8b7ff4bc" providerId="ADAL" clId="{86AF7A1E-B714-4348-8FC9-C58B6FA3F2E8}" dt="2023-10-20T10:06:30.979" v="14" actId="2696"/>
        <pc:sldMkLst>
          <pc:docMk/>
          <pc:sldMk cId="2489681540" sldId="349"/>
        </pc:sldMkLst>
      </pc:sldChg>
      <pc:sldChg chg="add">
        <pc:chgData name="Pánková Pavlína" userId="27b00836-f6f4-4183-b2c1-b6df8b7ff4bc" providerId="ADAL" clId="{86AF7A1E-B714-4348-8FC9-C58B6FA3F2E8}" dt="2023-10-20T10:06:42.239" v="15"/>
        <pc:sldMkLst>
          <pc:docMk/>
          <pc:sldMk cId="1650354948" sldId="350"/>
        </pc:sldMkLst>
      </pc:sldChg>
      <pc:sldChg chg="add del">
        <pc:chgData name="Pánková Pavlína" userId="27b00836-f6f4-4183-b2c1-b6df8b7ff4bc" providerId="ADAL" clId="{86AF7A1E-B714-4348-8FC9-C58B6FA3F2E8}" dt="2023-10-20T10:06:30.979" v="14" actId="2696"/>
        <pc:sldMkLst>
          <pc:docMk/>
          <pc:sldMk cId="3982216205" sldId="350"/>
        </pc:sldMkLst>
      </pc:sldChg>
      <pc:sldChg chg="modSp del mod">
        <pc:chgData name="Pánková Pavlína" userId="27b00836-f6f4-4183-b2c1-b6df8b7ff4bc" providerId="ADAL" clId="{86AF7A1E-B714-4348-8FC9-C58B6FA3F2E8}" dt="2023-10-20T10:27:45.603" v="181" actId="47"/>
        <pc:sldMkLst>
          <pc:docMk/>
          <pc:sldMk cId="3487298083" sldId="351"/>
        </pc:sldMkLst>
        <pc:spChg chg="mod">
          <ac:chgData name="Pánková Pavlína" userId="27b00836-f6f4-4183-b2c1-b6df8b7ff4bc" providerId="ADAL" clId="{86AF7A1E-B714-4348-8FC9-C58B6FA3F2E8}" dt="2023-10-20T10:27:04.548" v="173" actId="6549"/>
          <ac:spMkLst>
            <pc:docMk/>
            <pc:sldMk cId="3487298083" sldId="351"/>
            <ac:spMk id="3" creationId="{00000000-0000-0000-0000-000000000000}"/>
          </ac:spMkLst>
        </pc:spChg>
        <pc:spChg chg="mod">
          <ac:chgData name="Pánková Pavlína" userId="27b00836-f6f4-4183-b2c1-b6df8b7ff4bc" providerId="ADAL" clId="{86AF7A1E-B714-4348-8FC9-C58B6FA3F2E8}" dt="2023-10-20T10:27:44.394" v="180" actId="6549"/>
          <ac:spMkLst>
            <pc:docMk/>
            <pc:sldMk cId="3487298083" sldId="351"/>
            <ac:spMk id="11" creationId="{00000000-0000-0000-0000-000000000000}"/>
          </ac:spMkLst>
        </pc:spChg>
      </pc:sldChg>
      <pc:sldChg chg="add">
        <pc:chgData name="Pánková Pavlína" userId="27b00836-f6f4-4183-b2c1-b6df8b7ff4bc" providerId="ADAL" clId="{86AF7A1E-B714-4348-8FC9-C58B6FA3F2E8}" dt="2023-10-20T10:06:01.462" v="12"/>
        <pc:sldMkLst>
          <pc:docMk/>
          <pc:sldMk cId="272386485" sldId="352"/>
        </pc:sldMkLst>
      </pc:sldChg>
      <pc:sldChg chg="addSp delSp modSp mod">
        <pc:chgData name="Pánková Pavlína" userId="27b00836-f6f4-4183-b2c1-b6df8b7ff4bc" providerId="ADAL" clId="{86AF7A1E-B714-4348-8FC9-C58B6FA3F2E8}" dt="2023-10-20T10:24:45.056" v="153" actId="1076"/>
        <pc:sldMkLst>
          <pc:docMk/>
          <pc:sldMk cId="3805191638" sldId="353"/>
        </pc:sldMkLst>
        <pc:spChg chg="del">
          <ac:chgData name="Pánková Pavlína" userId="27b00836-f6f4-4183-b2c1-b6df8b7ff4bc" providerId="ADAL" clId="{86AF7A1E-B714-4348-8FC9-C58B6FA3F2E8}" dt="2023-10-20T10:15:50.377" v="39" actId="21"/>
          <ac:spMkLst>
            <pc:docMk/>
            <pc:sldMk cId="3805191638" sldId="353"/>
            <ac:spMk id="3" creationId="{58819984-5778-EFE2-0AFB-488D263410CE}"/>
          </ac:spMkLst>
        </pc:spChg>
        <pc:spChg chg="add del">
          <ac:chgData name="Pánková Pavlína" userId="27b00836-f6f4-4183-b2c1-b6df8b7ff4bc" providerId="ADAL" clId="{86AF7A1E-B714-4348-8FC9-C58B6FA3F2E8}" dt="2023-10-20T10:20:32.026" v="121" actId="21"/>
          <ac:spMkLst>
            <pc:docMk/>
            <pc:sldMk cId="3805191638" sldId="353"/>
            <ac:spMk id="7" creationId="{00000000-0000-0000-0000-000000000000}"/>
          </ac:spMkLst>
        </pc:spChg>
        <pc:spChg chg="del">
          <ac:chgData name="Pánková Pavlína" userId="27b00836-f6f4-4183-b2c1-b6df8b7ff4bc" providerId="ADAL" clId="{86AF7A1E-B714-4348-8FC9-C58B6FA3F2E8}" dt="2023-10-20T10:15:43.768" v="38" actId="21"/>
          <ac:spMkLst>
            <pc:docMk/>
            <pc:sldMk cId="3805191638" sldId="353"/>
            <ac:spMk id="9" creationId="{00000000-0000-0000-0000-000000000000}"/>
          </ac:spMkLst>
        </pc:spChg>
        <pc:picChg chg="ord">
          <ac:chgData name="Pánková Pavlína" userId="27b00836-f6f4-4183-b2c1-b6df8b7ff4bc" providerId="ADAL" clId="{86AF7A1E-B714-4348-8FC9-C58B6FA3F2E8}" dt="2023-10-20T10:17:46.082" v="52" actId="166"/>
          <ac:picMkLst>
            <pc:docMk/>
            <pc:sldMk cId="3805191638" sldId="353"/>
            <ac:picMk id="4" creationId="{00000000-0000-0000-0000-000000000000}"/>
          </ac:picMkLst>
        </pc:picChg>
        <pc:picChg chg="add del mod">
          <ac:chgData name="Pánková Pavlína" userId="27b00836-f6f4-4183-b2c1-b6df8b7ff4bc" providerId="ADAL" clId="{86AF7A1E-B714-4348-8FC9-C58B6FA3F2E8}" dt="2023-10-20T10:16:15.095" v="41"/>
          <ac:picMkLst>
            <pc:docMk/>
            <pc:sldMk cId="3805191638" sldId="353"/>
            <ac:picMk id="6" creationId="{F5EC00D0-59A3-1C63-E6AA-E8FB4FC4C769}"/>
          </ac:picMkLst>
        </pc:picChg>
        <pc:picChg chg="add del mod ord">
          <ac:chgData name="Pánková Pavlína" userId="27b00836-f6f4-4183-b2c1-b6df8b7ff4bc" providerId="ADAL" clId="{86AF7A1E-B714-4348-8FC9-C58B6FA3F2E8}" dt="2023-10-20T10:20:46.650" v="124" actId="478"/>
          <ac:picMkLst>
            <pc:docMk/>
            <pc:sldMk cId="3805191638" sldId="353"/>
            <ac:picMk id="8" creationId="{E2456A2B-5490-5E8D-C7DC-18DB5785ECC5}"/>
          </ac:picMkLst>
        </pc:picChg>
        <pc:picChg chg="add mod">
          <ac:chgData name="Pánková Pavlína" userId="27b00836-f6f4-4183-b2c1-b6df8b7ff4bc" providerId="ADAL" clId="{86AF7A1E-B714-4348-8FC9-C58B6FA3F2E8}" dt="2023-10-20T10:24:45.056" v="153" actId="1076"/>
          <ac:picMkLst>
            <pc:docMk/>
            <pc:sldMk cId="3805191638" sldId="353"/>
            <ac:picMk id="11" creationId="{8763C8BE-369B-2B65-C91D-B97EC3D2D97D}"/>
          </ac:picMkLst>
        </pc:picChg>
      </pc:sldChg>
      <pc:sldChg chg="addSp delSp modSp mod">
        <pc:chgData name="Pánková Pavlína" userId="27b00836-f6f4-4183-b2c1-b6df8b7ff4bc" providerId="ADAL" clId="{86AF7A1E-B714-4348-8FC9-C58B6FA3F2E8}" dt="2023-10-20T10:24:33.968" v="152" actId="1076"/>
        <pc:sldMkLst>
          <pc:docMk/>
          <pc:sldMk cId="2012641430" sldId="354"/>
        </pc:sldMkLst>
        <pc:spChg chg="del">
          <ac:chgData name="Pánková Pavlína" userId="27b00836-f6f4-4183-b2c1-b6df8b7ff4bc" providerId="ADAL" clId="{86AF7A1E-B714-4348-8FC9-C58B6FA3F2E8}" dt="2023-10-20T10:22:16.738" v="133" actId="21"/>
          <ac:spMkLst>
            <pc:docMk/>
            <pc:sldMk cId="2012641430" sldId="354"/>
            <ac:spMk id="3" creationId="{58819984-5778-EFE2-0AFB-488D263410CE}"/>
          </ac:spMkLst>
        </pc:spChg>
        <pc:spChg chg="del mod">
          <ac:chgData name="Pánková Pavlína" userId="27b00836-f6f4-4183-b2c1-b6df8b7ff4bc" providerId="ADAL" clId="{86AF7A1E-B714-4348-8FC9-C58B6FA3F2E8}" dt="2023-10-20T10:22:16.754" v="135"/>
          <ac:spMkLst>
            <pc:docMk/>
            <pc:sldMk cId="2012641430" sldId="354"/>
            <ac:spMk id="9" creationId="{00000000-0000-0000-0000-000000000000}"/>
          </ac:spMkLst>
        </pc:spChg>
        <pc:picChg chg="add mod">
          <ac:chgData name="Pánková Pavlína" userId="27b00836-f6f4-4183-b2c1-b6df8b7ff4bc" providerId="ADAL" clId="{86AF7A1E-B714-4348-8FC9-C58B6FA3F2E8}" dt="2023-10-20T10:24:33.968" v="152" actId="1076"/>
          <ac:picMkLst>
            <pc:docMk/>
            <pc:sldMk cId="2012641430" sldId="354"/>
            <ac:picMk id="6" creationId="{9DEA476E-A770-FFF7-D544-CD5BD29F038E}"/>
          </ac:picMkLst>
        </pc:picChg>
      </pc:sldChg>
      <pc:sldChg chg="add del">
        <pc:chgData name="Pánková Pavlína" userId="27b00836-f6f4-4183-b2c1-b6df8b7ff4bc" providerId="ADAL" clId="{86AF7A1E-B714-4348-8FC9-C58B6FA3F2E8}" dt="2023-10-20T10:16:36.721" v="43"/>
        <pc:sldMkLst>
          <pc:docMk/>
          <pc:sldMk cId="3735897361" sldId="354"/>
        </pc:sldMkLst>
      </pc:sldChg>
      <pc:sldChg chg="addSp delSp modSp mod">
        <pc:chgData name="Pánková Pavlína" userId="27b00836-f6f4-4183-b2c1-b6df8b7ff4bc" providerId="ADAL" clId="{86AF7A1E-B714-4348-8FC9-C58B6FA3F2E8}" dt="2023-10-20T10:24:22.082" v="151" actId="1076"/>
        <pc:sldMkLst>
          <pc:docMk/>
          <pc:sldMk cId="3970334591" sldId="355"/>
        </pc:sldMkLst>
        <pc:picChg chg="add mod">
          <ac:chgData name="Pánková Pavlína" userId="27b00836-f6f4-4183-b2c1-b6df8b7ff4bc" providerId="ADAL" clId="{86AF7A1E-B714-4348-8FC9-C58B6FA3F2E8}" dt="2023-10-20T10:24:22.082" v="151" actId="1076"/>
          <ac:picMkLst>
            <pc:docMk/>
            <pc:sldMk cId="3970334591" sldId="355"/>
            <ac:picMk id="3" creationId="{43E9D101-F8D6-DF0E-70F6-D6C97F627F37}"/>
          </ac:picMkLst>
        </pc:picChg>
        <pc:picChg chg="del">
          <ac:chgData name="Pánková Pavlína" userId="27b00836-f6f4-4183-b2c1-b6df8b7ff4bc" providerId="ADAL" clId="{86AF7A1E-B714-4348-8FC9-C58B6FA3F2E8}" dt="2023-10-20T10:23:46.707" v="144" actId="478"/>
          <ac:picMkLst>
            <pc:docMk/>
            <pc:sldMk cId="3970334591" sldId="355"/>
            <ac:picMk id="11" creationId="{8763C8BE-369B-2B65-C91D-B97EC3D2D97D}"/>
          </ac:picMkLst>
        </pc:picChg>
      </pc:sldChg>
      <pc:sldChg chg="addSp delSp modSp mod">
        <pc:chgData name="Pánková Pavlína" userId="27b00836-f6f4-4183-b2c1-b6df8b7ff4bc" providerId="ADAL" clId="{86AF7A1E-B714-4348-8FC9-C58B6FA3F2E8}" dt="2023-10-20T10:25:35.188" v="160" actId="1076"/>
        <pc:sldMkLst>
          <pc:docMk/>
          <pc:sldMk cId="2665203964" sldId="356"/>
        </pc:sldMkLst>
        <pc:picChg chg="del">
          <ac:chgData name="Pánková Pavlína" userId="27b00836-f6f4-4183-b2c1-b6df8b7ff4bc" providerId="ADAL" clId="{86AF7A1E-B714-4348-8FC9-C58B6FA3F2E8}" dt="2023-10-20T10:25:06.493" v="155" actId="478"/>
          <ac:picMkLst>
            <pc:docMk/>
            <pc:sldMk cId="2665203964" sldId="356"/>
            <ac:picMk id="3" creationId="{43E9D101-F8D6-DF0E-70F6-D6C97F627F37}"/>
          </ac:picMkLst>
        </pc:picChg>
        <pc:picChg chg="add mod">
          <ac:chgData name="Pánková Pavlína" userId="27b00836-f6f4-4183-b2c1-b6df8b7ff4bc" providerId="ADAL" clId="{86AF7A1E-B714-4348-8FC9-C58B6FA3F2E8}" dt="2023-10-20T10:25:35.188" v="160" actId="1076"/>
          <ac:picMkLst>
            <pc:docMk/>
            <pc:sldMk cId="2665203964" sldId="356"/>
            <ac:picMk id="6" creationId="{F93D562E-C3C2-9E4D-FA16-7537BDED895A}"/>
          </ac:picMkLst>
        </pc:picChg>
      </pc:sldChg>
      <pc:sldChg chg="addSp delSp modSp mod">
        <pc:chgData name="Pánková Pavlína" userId="27b00836-f6f4-4183-b2c1-b6df8b7ff4bc" providerId="ADAL" clId="{86AF7A1E-B714-4348-8FC9-C58B6FA3F2E8}" dt="2023-10-20T10:26:40.641" v="170" actId="1076"/>
        <pc:sldMkLst>
          <pc:docMk/>
          <pc:sldMk cId="3857255657" sldId="357"/>
        </pc:sldMkLst>
        <pc:picChg chg="add mod">
          <ac:chgData name="Pánková Pavlína" userId="27b00836-f6f4-4183-b2c1-b6df8b7ff4bc" providerId="ADAL" clId="{86AF7A1E-B714-4348-8FC9-C58B6FA3F2E8}" dt="2023-10-20T10:26:40.641" v="170" actId="1076"/>
          <ac:picMkLst>
            <pc:docMk/>
            <pc:sldMk cId="3857255657" sldId="357"/>
            <ac:picMk id="3" creationId="{F3227144-C775-4A7D-4A1A-3440716B8A84}"/>
          </ac:picMkLst>
        </pc:picChg>
        <pc:picChg chg="del">
          <ac:chgData name="Pánková Pavlína" userId="27b00836-f6f4-4183-b2c1-b6df8b7ff4bc" providerId="ADAL" clId="{86AF7A1E-B714-4348-8FC9-C58B6FA3F2E8}" dt="2023-10-20T10:26:00.852" v="162" actId="478"/>
          <ac:picMkLst>
            <pc:docMk/>
            <pc:sldMk cId="3857255657" sldId="357"/>
            <ac:picMk id="6" creationId="{F93D562E-C3C2-9E4D-FA16-7537BDED895A}"/>
          </ac:picMkLst>
        </pc:picChg>
      </pc:sldChg>
      <pc:sldChg chg="addSp delSp modSp mod">
        <pc:chgData name="Pánková Pavlína" userId="27b00836-f6f4-4183-b2c1-b6df8b7ff4bc" providerId="ADAL" clId="{86AF7A1E-B714-4348-8FC9-C58B6FA3F2E8}" dt="2023-10-20T10:27:31.144" v="178" actId="1076"/>
        <pc:sldMkLst>
          <pc:docMk/>
          <pc:sldMk cId="3928486419" sldId="358"/>
        </pc:sldMkLst>
        <pc:picChg chg="del">
          <ac:chgData name="Pánková Pavlína" userId="27b00836-f6f4-4183-b2c1-b6df8b7ff4bc" providerId="ADAL" clId="{86AF7A1E-B714-4348-8FC9-C58B6FA3F2E8}" dt="2023-10-20T10:27:00.305" v="172" actId="478"/>
          <ac:picMkLst>
            <pc:docMk/>
            <pc:sldMk cId="3928486419" sldId="358"/>
            <ac:picMk id="3" creationId="{F3227144-C775-4A7D-4A1A-3440716B8A84}"/>
          </ac:picMkLst>
        </pc:picChg>
        <pc:picChg chg="add mod">
          <ac:chgData name="Pánková Pavlína" userId="27b00836-f6f4-4183-b2c1-b6df8b7ff4bc" providerId="ADAL" clId="{86AF7A1E-B714-4348-8FC9-C58B6FA3F2E8}" dt="2023-10-20T10:27:31.144" v="178" actId="1076"/>
          <ac:picMkLst>
            <pc:docMk/>
            <pc:sldMk cId="3928486419" sldId="358"/>
            <ac:picMk id="6" creationId="{58CFBA96-0D8E-5959-D612-DD5C1409BA61}"/>
          </ac:picMkLst>
        </pc:picChg>
      </pc:sldChg>
    </pc:docChg>
  </pc:docChgLst>
  <pc:docChgLst>
    <pc:chgData name="Pánková Pavlína" userId="27b00836-f6f4-4183-b2c1-b6df8b7ff4bc" providerId="ADAL" clId="{2894E0CA-B279-4FEA-82FD-2C48216C9EAF}"/>
    <pc:docChg chg="undo redo custSel addSld delSld modSld">
      <pc:chgData name="Pánková Pavlína" userId="27b00836-f6f4-4183-b2c1-b6df8b7ff4bc" providerId="ADAL" clId="{2894E0CA-B279-4FEA-82FD-2C48216C9EAF}" dt="2023-11-10T11:57:40.005" v="492"/>
      <pc:docMkLst>
        <pc:docMk/>
      </pc:docMkLst>
      <pc:sldChg chg="modSp mod">
        <pc:chgData name="Pánková Pavlína" userId="27b00836-f6f4-4183-b2c1-b6df8b7ff4bc" providerId="ADAL" clId="{2894E0CA-B279-4FEA-82FD-2C48216C9EAF}" dt="2023-10-25T08:16:14.194" v="84" actId="20577"/>
        <pc:sldMkLst>
          <pc:docMk/>
          <pc:sldMk cId="826919904" sldId="265"/>
        </pc:sldMkLst>
        <pc:spChg chg="mod">
          <ac:chgData name="Pánková Pavlína" userId="27b00836-f6f4-4183-b2c1-b6df8b7ff4bc" providerId="ADAL" clId="{2894E0CA-B279-4FEA-82FD-2C48216C9EAF}" dt="2023-10-25T08:10:50.327" v="13" actId="20577"/>
          <ac:spMkLst>
            <pc:docMk/>
            <pc:sldMk cId="826919904" sldId="265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6:14.194" v="84" actId="20577"/>
          <ac:spMkLst>
            <pc:docMk/>
            <pc:sldMk cId="826919904" sldId="265"/>
            <ac:spMk id="10" creationId="{00000000-0000-0000-0000-000000000000}"/>
          </ac:spMkLst>
        </pc:spChg>
      </pc:sldChg>
      <pc:sldChg chg="modSp mod">
        <pc:chgData name="Pánková Pavlína" userId="27b00836-f6f4-4183-b2c1-b6df8b7ff4bc" providerId="ADAL" clId="{2894E0CA-B279-4FEA-82FD-2C48216C9EAF}" dt="2023-10-25T08:07:15.482" v="8" actId="6549"/>
        <pc:sldMkLst>
          <pc:docMk/>
          <pc:sldMk cId="3579179800" sldId="269"/>
        </pc:sldMkLst>
        <pc:spChg chg="mod">
          <ac:chgData name="Pánková Pavlína" userId="27b00836-f6f4-4183-b2c1-b6df8b7ff4bc" providerId="ADAL" clId="{2894E0CA-B279-4FEA-82FD-2C48216C9EAF}" dt="2023-10-25T08:07:15.482" v="8" actId="6549"/>
          <ac:spMkLst>
            <pc:docMk/>
            <pc:sldMk cId="3579179800" sldId="269"/>
            <ac:spMk id="5" creationId="{00000000-0000-0000-0000-000000000000}"/>
          </ac:spMkLst>
        </pc:spChg>
      </pc:sldChg>
      <pc:sldChg chg="modSp mod">
        <pc:chgData name="Pánková Pavlína" userId="27b00836-f6f4-4183-b2c1-b6df8b7ff4bc" providerId="ADAL" clId="{2894E0CA-B279-4FEA-82FD-2C48216C9EAF}" dt="2023-10-25T08:18:51.199" v="100"/>
        <pc:sldMkLst>
          <pc:docMk/>
          <pc:sldMk cId="38396344" sldId="274"/>
        </pc:sldMkLst>
        <pc:spChg chg="mod">
          <ac:chgData name="Pánková Pavlína" userId="27b00836-f6f4-4183-b2c1-b6df8b7ff4bc" providerId="ADAL" clId="{2894E0CA-B279-4FEA-82FD-2C48216C9EAF}" dt="2023-10-25T08:12:05.997" v="29"/>
          <ac:spMkLst>
            <pc:docMk/>
            <pc:sldMk cId="38396344" sldId="274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8:51.199" v="100"/>
          <ac:spMkLst>
            <pc:docMk/>
            <pc:sldMk cId="38396344" sldId="274"/>
            <ac:spMk id="10" creationId="{00000000-0000-0000-0000-000000000000}"/>
          </ac:spMkLst>
        </pc:spChg>
      </pc:sldChg>
      <pc:sldChg chg="delSp modSp mod">
        <pc:chgData name="Pánková Pavlína" userId="27b00836-f6f4-4183-b2c1-b6df8b7ff4bc" providerId="ADAL" clId="{2894E0CA-B279-4FEA-82FD-2C48216C9EAF}" dt="2023-11-10T11:43:58.282" v="471" actId="1076"/>
        <pc:sldMkLst>
          <pc:docMk/>
          <pc:sldMk cId="2028848924" sldId="282"/>
        </pc:sldMkLst>
        <pc:spChg chg="mod">
          <ac:chgData name="Pánková Pavlína" userId="27b00836-f6f4-4183-b2c1-b6df8b7ff4bc" providerId="ADAL" clId="{2894E0CA-B279-4FEA-82FD-2C48216C9EAF}" dt="2023-11-10T11:43:58.282" v="471" actId="1076"/>
          <ac:spMkLst>
            <pc:docMk/>
            <pc:sldMk cId="2028848924" sldId="282"/>
            <ac:spMk id="3" creationId="{58819984-5778-EFE2-0AFB-488D263410CE}"/>
          </ac:spMkLst>
        </pc:spChg>
        <pc:spChg chg="mod">
          <ac:chgData name="Pánková Pavlína" userId="27b00836-f6f4-4183-b2c1-b6df8b7ff4bc" providerId="ADAL" clId="{2894E0CA-B279-4FEA-82FD-2C48216C9EAF}" dt="2023-10-25T08:11:10.908" v="17"/>
          <ac:spMkLst>
            <pc:docMk/>
            <pc:sldMk cId="2028848924" sldId="282"/>
            <ac:spMk id="5" creationId="{00000000-0000-0000-0000-000000000000}"/>
          </ac:spMkLst>
        </pc:spChg>
        <pc:spChg chg="del">
          <ac:chgData name="Pánková Pavlína" userId="27b00836-f6f4-4183-b2c1-b6df8b7ff4bc" providerId="ADAL" clId="{2894E0CA-B279-4FEA-82FD-2C48216C9EAF}" dt="2023-11-10T11:43:40.497" v="467" actId="21"/>
          <ac:spMkLst>
            <pc:docMk/>
            <pc:sldMk cId="2028848924" sldId="282"/>
            <ac:spMk id="9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13.648" v="88"/>
          <ac:spMkLst>
            <pc:docMk/>
            <pc:sldMk cId="2028848924" sldId="282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53:13.969" v="484" actId="2696"/>
        <pc:sldMkLst>
          <pc:docMk/>
          <pc:sldMk cId="1229270335" sldId="286"/>
        </pc:sldMkLst>
        <pc:spChg chg="mod">
          <ac:chgData name="Pánková Pavlína" userId="27b00836-f6f4-4183-b2c1-b6df8b7ff4bc" providerId="ADAL" clId="{2894E0CA-B279-4FEA-82FD-2C48216C9EAF}" dt="2023-10-25T08:12:56.816" v="40"/>
          <ac:spMkLst>
            <pc:docMk/>
            <pc:sldMk cId="1229270335" sldId="286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23:48.425" v="110"/>
          <ac:spMkLst>
            <pc:docMk/>
            <pc:sldMk cId="1229270335" sldId="286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53:13.969" v="484" actId="2696"/>
        <pc:sldMkLst>
          <pc:docMk/>
          <pc:sldMk cId="2307727897" sldId="287"/>
        </pc:sldMkLst>
        <pc:spChg chg="mod">
          <ac:chgData name="Pánková Pavlína" userId="27b00836-f6f4-4183-b2c1-b6df8b7ff4bc" providerId="ADAL" clId="{2894E0CA-B279-4FEA-82FD-2C48216C9EAF}" dt="2023-10-25T08:13:01.125" v="41"/>
          <ac:spMkLst>
            <pc:docMk/>
            <pc:sldMk cId="2307727897" sldId="287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23:52.255" v="111"/>
          <ac:spMkLst>
            <pc:docMk/>
            <pc:sldMk cId="2307727897" sldId="287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38:57.447" v="163"/>
        <pc:sldMkLst>
          <pc:docMk/>
          <pc:sldMk cId="3411307120" sldId="290"/>
        </pc:sldMkLst>
      </pc:sldChg>
      <pc:sldChg chg="modSp mod">
        <pc:chgData name="Pánková Pavlína" userId="27b00836-f6f4-4183-b2c1-b6df8b7ff4bc" providerId="ADAL" clId="{2894E0CA-B279-4FEA-82FD-2C48216C9EAF}" dt="2023-10-25T08:16:59.600" v="85"/>
        <pc:sldMkLst>
          <pc:docMk/>
          <pc:sldMk cId="1132587439" sldId="293"/>
        </pc:sldMkLst>
        <pc:spChg chg="mod">
          <ac:chgData name="Pánková Pavlína" userId="27b00836-f6f4-4183-b2c1-b6df8b7ff4bc" providerId="ADAL" clId="{2894E0CA-B279-4FEA-82FD-2C48216C9EAF}" dt="2023-10-25T08:10:58.381" v="14"/>
          <ac:spMkLst>
            <pc:docMk/>
            <pc:sldMk cId="1132587439" sldId="293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6:59.600" v="85"/>
          <ac:spMkLst>
            <pc:docMk/>
            <pc:sldMk cId="1132587439" sldId="293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54:01.634" v="488"/>
        <pc:sldMkLst>
          <pc:docMk/>
          <pc:sldMk cId="1674886173" sldId="294"/>
        </pc:sldMkLst>
      </pc:sldChg>
      <pc:sldChg chg="modSp del mod">
        <pc:chgData name="Pánková Pavlína" userId="27b00836-f6f4-4183-b2c1-b6df8b7ff4bc" providerId="ADAL" clId="{2894E0CA-B279-4FEA-82FD-2C48216C9EAF}" dt="2023-11-10T11:53:53.875" v="487" actId="2696"/>
        <pc:sldMkLst>
          <pc:docMk/>
          <pc:sldMk cId="1755674771" sldId="294"/>
        </pc:sldMkLst>
        <pc:spChg chg="mod">
          <ac:chgData name="Pánková Pavlína" userId="27b00836-f6f4-4183-b2c1-b6df8b7ff4bc" providerId="ADAL" clId="{2894E0CA-B279-4FEA-82FD-2C48216C9EAF}" dt="2023-10-25T08:11:53.569" v="26"/>
          <ac:spMkLst>
            <pc:docMk/>
            <pc:sldMk cId="1755674771" sldId="294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55.424" v="97"/>
          <ac:spMkLst>
            <pc:docMk/>
            <pc:sldMk cId="1755674771" sldId="294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38:57.447" v="163"/>
        <pc:sldMkLst>
          <pc:docMk/>
          <pc:sldMk cId="3541046683" sldId="298"/>
        </pc:sldMkLst>
      </pc:sldChg>
      <pc:sldChg chg="add">
        <pc:chgData name="Pánková Pavlína" userId="27b00836-f6f4-4183-b2c1-b6df8b7ff4bc" providerId="ADAL" clId="{2894E0CA-B279-4FEA-82FD-2C48216C9EAF}" dt="2023-11-10T11:38:57.447" v="163"/>
        <pc:sldMkLst>
          <pc:docMk/>
          <pc:sldMk cId="3491852522" sldId="300"/>
        </pc:sldMkLst>
      </pc:sldChg>
      <pc:sldChg chg="add">
        <pc:chgData name="Pánková Pavlína" userId="27b00836-f6f4-4183-b2c1-b6df8b7ff4bc" providerId="ADAL" clId="{2894E0CA-B279-4FEA-82FD-2C48216C9EAF}" dt="2023-11-10T11:38:57.447" v="163"/>
        <pc:sldMkLst>
          <pc:docMk/>
          <pc:sldMk cId="2401388039" sldId="302"/>
        </pc:sldMkLst>
      </pc:sldChg>
      <pc:sldChg chg="add">
        <pc:chgData name="Pánková Pavlína" userId="27b00836-f6f4-4183-b2c1-b6df8b7ff4bc" providerId="ADAL" clId="{2894E0CA-B279-4FEA-82FD-2C48216C9EAF}" dt="2023-11-10T11:38:57.447" v="163"/>
        <pc:sldMkLst>
          <pc:docMk/>
          <pc:sldMk cId="861002816" sldId="304"/>
        </pc:sldMkLst>
      </pc:sldChg>
      <pc:sldChg chg="add">
        <pc:chgData name="Pánková Pavlína" userId="27b00836-f6f4-4183-b2c1-b6df8b7ff4bc" providerId="ADAL" clId="{2894E0CA-B279-4FEA-82FD-2C48216C9EAF}" dt="2023-11-10T11:38:57.447" v="163"/>
        <pc:sldMkLst>
          <pc:docMk/>
          <pc:sldMk cId="271367786" sldId="305"/>
        </pc:sldMkLst>
      </pc:sldChg>
      <pc:sldChg chg="add">
        <pc:chgData name="Pánková Pavlína" userId="27b00836-f6f4-4183-b2c1-b6df8b7ff4bc" providerId="ADAL" clId="{2894E0CA-B279-4FEA-82FD-2C48216C9EAF}" dt="2023-11-10T11:38:57.447" v="163"/>
        <pc:sldMkLst>
          <pc:docMk/>
          <pc:sldMk cId="2626709221" sldId="306"/>
        </pc:sldMkLst>
      </pc:sldChg>
      <pc:sldChg chg="add">
        <pc:chgData name="Pánková Pavlína" userId="27b00836-f6f4-4183-b2c1-b6df8b7ff4bc" providerId="ADAL" clId="{2894E0CA-B279-4FEA-82FD-2C48216C9EAF}" dt="2023-11-10T11:38:57.447" v="163"/>
        <pc:sldMkLst>
          <pc:docMk/>
          <pc:sldMk cId="3325849280" sldId="307"/>
        </pc:sldMkLst>
      </pc:sldChg>
      <pc:sldChg chg="modSp add del mod">
        <pc:chgData name="Pánková Pavlína" userId="27b00836-f6f4-4183-b2c1-b6df8b7ff4bc" providerId="ADAL" clId="{2894E0CA-B279-4FEA-82FD-2C48216C9EAF}" dt="2023-11-10T11:49:09.908" v="477"/>
        <pc:sldMkLst>
          <pc:docMk/>
          <pc:sldMk cId="478069645" sldId="331"/>
        </pc:sldMkLst>
        <pc:spChg chg="mod">
          <ac:chgData name="Pánková Pavlína" userId="27b00836-f6f4-4183-b2c1-b6df8b7ff4bc" providerId="ADAL" clId="{2894E0CA-B279-4FEA-82FD-2C48216C9EAF}" dt="2023-10-25T08:12:17.407" v="31"/>
          <ac:spMkLst>
            <pc:docMk/>
            <pc:sldMk cId="478069645" sldId="331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9:10.771" v="102"/>
          <ac:spMkLst>
            <pc:docMk/>
            <pc:sldMk cId="478069645" sldId="331"/>
            <ac:spMk id="10" creationId="{00000000-0000-0000-0000-000000000000}"/>
          </ac:spMkLst>
        </pc:spChg>
      </pc:sldChg>
      <pc:sldChg chg="modSp add del mod">
        <pc:chgData name="Pánková Pavlína" userId="27b00836-f6f4-4183-b2c1-b6df8b7ff4bc" providerId="ADAL" clId="{2894E0CA-B279-4FEA-82FD-2C48216C9EAF}" dt="2023-11-10T11:44:45.726" v="474"/>
        <pc:sldMkLst>
          <pc:docMk/>
          <pc:sldMk cId="482304463" sldId="332"/>
        </pc:sldMkLst>
        <pc:spChg chg="mod">
          <ac:chgData name="Pánková Pavlína" userId="27b00836-f6f4-4183-b2c1-b6df8b7ff4bc" providerId="ADAL" clId="{2894E0CA-B279-4FEA-82FD-2C48216C9EAF}" dt="2023-10-25T08:11:45.188" v="24"/>
          <ac:spMkLst>
            <pc:docMk/>
            <pc:sldMk cId="482304463" sldId="332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46.499" v="95"/>
          <ac:spMkLst>
            <pc:docMk/>
            <pc:sldMk cId="482304463" sldId="332"/>
            <ac:spMk id="10" creationId="{00000000-0000-0000-0000-000000000000}"/>
          </ac:spMkLst>
        </pc:spChg>
      </pc:sldChg>
      <pc:sldChg chg="modSp add del mod">
        <pc:chgData name="Pánková Pavlína" userId="27b00836-f6f4-4183-b2c1-b6df8b7ff4bc" providerId="ADAL" clId="{2894E0CA-B279-4FEA-82FD-2C48216C9EAF}" dt="2023-11-10T11:44:45.726" v="474"/>
        <pc:sldMkLst>
          <pc:docMk/>
          <pc:sldMk cId="3130819499" sldId="333"/>
        </pc:sldMkLst>
        <pc:spChg chg="mod">
          <ac:chgData name="Pánková Pavlína" userId="27b00836-f6f4-4183-b2c1-b6df8b7ff4bc" providerId="ADAL" clId="{2894E0CA-B279-4FEA-82FD-2C48216C9EAF}" dt="2023-10-25T08:11:49.685" v="25"/>
          <ac:spMkLst>
            <pc:docMk/>
            <pc:sldMk cId="3130819499" sldId="333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51.043" v="96"/>
          <ac:spMkLst>
            <pc:docMk/>
            <pc:sldMk cId="3130819499" sldId="333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54:28.640" v="489" actId="2696"/>
        <pc:sldMkLst>
          <pc:docMk/>
          <pc:sldMk cId="1998635217" sldId="334"/>
        </pc:sldMkLst>
        <pc:spChg chg="mod">
          <ac:chgData name="Pánková Pavlína" userId="27b00836-f6f4-4183-b2c1-b6df8b7ff4bc" providerId="ADAL" clId="{2894E0CA-B279-4FEA-82FD-2C48216C9EAF}" dt="2023-10-25T08:12:21.756" v="32"/>
          <ac:spMkLst>
            <pc:docMk/>
            <pc:sldMk cId="1998635217" sldId="334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23:17.776" v="103"/>
          <ac:spMkLst>
            <pc:docMk/>
            <pc:sldMk cId="1998635217" sldId="334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54:42.292" v="490"/>
        <pc:sldMkLst>
          <pc:docMk/>
          <pc:sldMk cId="3908277223" sldId="334"/>
        </pc:sldMkLst>
      </pc:sldChg>
      <pc:sldChg chg="add">
        <pc:chgData name="Pánková Pavlína" userId="27b00836-f6f4-4183-b2c1-b6df8b7ff4bc" providerId="ADAL" clId="{2894E0CA-B279-4FEA-82FD-2C48216C9EAF}" dt="2023-11-10T11:54:42.292" v="490"/>
        <pc:sldMkLst>
          <pc:docMk/>
          <pc:sldMk cId="720326391" sldId="335"/>
        </pc:sldMkLst>
      </pc:sldChg>
      <pc:sldChg chg="modSp del mod">
        <pc:chgData name="Pánková Pavlína" userId="27b00836-f6f4-4183-b2c1-b6df8b7ff4bc" providerId="ADAL" clId="{2894E0CA-B279-4FEA-82FD-2C48216C9EAF}" dt="2023-11-10T11:54:28.640" v="489" actId="2696"/>
        <pc:sldMkLst>
          <pc:docMk/>
          <pc:sldMk cId="3045877691" sldId="335"/>
        </pc:sldMkLst>
        <pc:spChg chg="mod">
          <ac:chgData name="Pánková Pavlína" userId="27b00836-f6f4-4183-b2c1-b6df8b7ff4bc" providerId="ADAL" clId="{2894E0CA-B279-4FEA-82FD-2C48216C9EAF}" dt="2023-10-25T08:12:25.833" v="33"/>
          <ac:spMkLst>
            <pc:docMk/>
            <pc:sldMk cId="3045877691" sldId="335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23:22.242" v="104"/>
          <ac:spMkLst>
            <pc:docMk/>
            <pc:sldMk cId="3045877691" sldId="335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54:28.640" v="489" actId="2696"/>
        <pc:sldMkLst>
          <pc:docMk/>
          <pc:sldMk cId="1891625074" sldId="336"/>
        </pc:sldMkLst>
        <pc:spChg chg="mod">
          <ac:chgData name="Pánková Pavlína" userId="27b00836-f6f4-4183-b2c1-b6df8b7ff4bc" providerId="ADAL" clId="{2894E0CA-B279-4FEA-82FD-2C48216C9EAF}" dt="2023-10-25T08:12:30.238" v="34"/>
          <ac:spMkLst>
            <pc:docMk/>
            <pc:sldMk cId="1891625074" sldId="336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23:27.159" v="105"/>
          <ac:spMkLst>
            <pc:docMk/>
            <pc:sldMk cId="1891625074" sldId="336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54:42.292" v="490"/>
        <pc:sldMkLst>
          <pc:docMk/>
          <pc:sldMk cId="2629130994" sldId="336"/>
        </pc:sldMkLst>
      </pc:sldChg>
      <pc:sldChg chg="modSp del mod">
        <pc:chgData name="Pánková Pavlína" userId="27b00836-f6f4-4183-b2c1-b6df8b7ff4bc" providerId="ADAL" clId="{2894E0CA-B279-4FEA-82FD-2C48216C9EAF}" dt="2023-11-10T11:54:28.640" v="489" actId="2696"/>
        <pc:sldMkLst>
          <pc:docMk/>
          <pc:sldMk cId="322724534" sldId="337"/>
        </pc:sldMkLst>
        <pc:spChg chg="mod">
          <ac:chgData name="Pánková Pavlína" userId="27b00836-f6f4-4183-b2c1-b6df8b7ff4bc" providerId="ADAL" clId="{2894E0CA-B279-4FEA-82FD-2C48216C9EAF}" dt="2023-10-25T08:12:34.554" v="35"/>
          <ac:spMkLst>
            <pc:docMk/>
            <pc:sldMk cId="322724534" sldId="337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23:32.342" v="106"/>
          <ac:spMkLst>
            <pc:docMk/>
            <pc:sldMk cId="322724534" sldId="337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54:42.292" v="490"/>
        <pc:sldMkLst>
          <pc:docMk/>
          <pc:sldMk cId="1114153020" sldId="337"/>
        </pc:sldMkLst>
      </pc:sldChg>
      <pc:sldChg chg="add">
        <pc:chgData name="Pánková Pavlína" userId="27b00836-f6f4-4183-b2c1-b6df8b7ff4bc" providerId="ADAL" clId="{2894E0CA-B279-4FEA-82FD-2C48216C9EAF}" dt="2023-11-10T11:57:40.005" v="492"/>
        <pc:sldMkLst>
          <pc:docMk/>
          <pc:sldMk cId="259798347" sldId="341"/>
        </pc:sldMkLst>
      </pc:sldChg>
      <pc:sldChg chg="modSp del mod">
        <pc:chgData name="Pánková Pavlína" userId="27b00836-f6f4-4183-b2c1-b6df8b7ff4bc" providerId="ADAL" clId="{2894E0CA-B279-4FEA-82FD-2C48216C9EAF}" dt="2023-11-10T11:57:31.462" v="491" actId="2696"/>
        <pc:sldMkLst>
          <pc:docMk/>
          <pc:sldMk cId="4079616663" sldId="341"/>
        </pc:sldMkLst>
        <pc:spChg chg="mod">
          <ac:chgData name="Pánková Pavlína" userId="27b00836-f6f4-4183-b2c1-b6df8b7ff4bc" providerId="ADAL" clId="{2894E0CA-B279-4FEA-82FD-2C48216C9EAF}" dt="2023-10-25T08:11:57.928" v="27"/>
          <ac:spMkLst>
            <pc:docMk/>
            <pc:sldMk cId="4079616663" sldId="341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8:40.158" v="98"/>
          <ac:spMkLst>
            <pc:docMk/>
            <pc:sldMk cId="4079616663" sldId="341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57:31.462" v="491" actId="2696"/>
        <pc:sldMkLst>
          <pc:docMk/>
          <pc:sldMk cId="2738328443" sldId="342"/>
        </pc:sldMkLst>
        <pc:spChg chg="mod">
          <ac:chgData name="Pánková Pavlína" userId="27b00836-f6f4-4183-b2c1-b6df8b7ff4bc" providerId="ADAL" clId="{2894E0CA-B279-4FEA-82FD-2C48216C9EAF}" dt="2023-10-25T08:12:01.610" v="28"/>
          <ac:spMkLst>
            <pc:docMk/>
            <pc:sldMk cId="2738328443" sldId="342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8:46.759" v="99"/>
          <ac:spMkLst>
            <pc:docMk/>
            <pc:sldMk cId="2738328443" sldId="342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57:40.005" v="492"/>
        <pc:sldMkLst>
          <pc:docMk/>
          <pc:sldMk cId="2814162173" sldId="342"/>
        </pc:sldMkLst>
      </pc:sldChg>
      <pc:sldChg chg="modSp add mod">
        <pc:chgData name="Pánková Pavlína" userId="27b00836-f6f4-4183-b2c1-b6df8b7ff4bc" providerId="ADAL" clId="{2894E0CA-B279-4FEA-82FD-2C48216C9EAF}" dt="2023-11-10T11:37:27.891" v="138" actId="20577"/>
        <pc:sldMkLst>
          <pc:docMk/>
          <pc:sldMk cId="4165742052" sldId="343"/>
        </pc:sldMkLst>
        <pc:spChg chg="mod">
          <ac:chgData name="Pánková Pavlína" userId="27b00836-f6f4-4183-b2c1-b6df8b7ff4bc" providerId="ADAL" clId="{2894E0CA-B279-4FEA-82FD-2C48216C9EAF}" dt="2023-11-10T11:37:19.658" v="120" actId="20577"/>
          <ac:spMkLst>
            <pc:docMk/>
            <pc:sldMk cId="4165742052" sldId="343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1-10T11:37:27.891" v="138" actId="20577"/>
          <ac:spMkLst>
            <pc:docMk/>
            <pc:sldMk cId="4165742052" sldId="343"/>
            <ac:spMk id="10" creationId="{00000000-0000-0000-0000-000000000000}"/>
          </ac:spMkLst>
        </pc:spChg>
      </pc:sldChg>
      <pc:sldChg chg="modSp add mod">
        <pc:chgData name="Pánková Pavlína" userId="27b00836-f6f4-4183-b2c1-b6df8b7ff4bc" providerId="ADAL" clId="{2894E0CA-B279-4FEA-82FD-2C48216C9EAF}" dt="2023-11-10T11:37:44.425" v="156" actId="20577"/>
        <pc:sldMkLst>
          <pc:docMk/>
          <pc:sldMk cId="151815461" sldId="344"/>
        </pc:sldMkLst>
        <pc:spChg chg="mod">
          <ac:chgData name="Pánková Pavlína" userId="27b00836-f6f4-4183-b2c1-b6df8b7ff4bc" providerId="ADAL" clId="{2894E0CA-B279-4FEA-82FD-2C48216C9EAF}" dt="2023-11-10T11:37:44.425" v="156" actId="20577"/>
          <ac:spMkLst>
            <pc:docMk/>
            <pc:sldMk cId="151815461" sldId="344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36:51.524" v="113" actId="47"/>
        <pc:sldMkLst>
          <pc:docMk/>
          <pc:sldMk cId="866424887" sldId="345"/>
        </pc:sldMkLst>
        <pc:spChg chg="mod">
          <ac:chgData name="Pánková Pavlína" userId="27b00836-f6f4-4183-b2c1-b6df8b7ff4bc" providerId="ADAL" clId="{2894E0CA-B279-4FEA-82FD-2C48216C9EAF}" dt="2023-10-25T08:11:02.518" v="15"/>
          <ac:spMkLst>
            <pc:docMk/>
            <pc:sldMk cId="866424887" sldId="345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03.418" v="86"/>
          <ac:spMkLst>
            <pc:docMk/>
            <pc:sldMk cId="866424887" sldId="345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36:52.583" v="114" actId="47"/>
        <pc:sldMkLst>
          <pc:docMk/>
          <pc:sldMk cId="1114711221" sldId="346"/>
        </pc:sldMkLst>
        <pc:spChg chg="mod">
          <ac:chgData name="Pánková Pavlína" userId="27b00836-f6f4-4183-b2c1-b6df8b7ff4bc" providerId="ADAL" clId="{2894E0CA-B279-4FEA-82FD-2C48216C9EAF}" dt="2023-10-25T08:11:06.807" v="16"/>
          <ac:spMkLst>
            <pc:docMk/>
            <pc:sldMk cId="1114711221" sldId="346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08.040" v="87"/>
          <ac:spMkLst>
            <pc:docMk/>
            <pc:sldMk cId="1114711221" sldId="346"/>
            <ac:spMk id="10" creationId="{00000000-0000-0000-0000-000000000000}"/>
          </ac:spMkLst>
        </pc:spChg>
      </pc:sldChg>
      <pc:sldChg chg="modSp add del mod">
        <pc:chgData name="Pánková Pavlína" userId="27b00836-f6f4-4183-b2c1-b6df8b7ff4bc" providerId="ADAL" clId="{2894E0CA-B279-4FEA-82FD-2C48216C9EAF}" dt="2023-11-10T11:53:23.093" v="485" actId="2696"/>
        <pc:sldMkLst>
          <pc:docMk/>
          <pc:sldMk cId="966983538" sldId="347"/>
        </pc:sldMkLst>
        <pc:spChg chg="mod">
          <ac:chgData name="Pánková Pavlína" userId="27b00836-f6f4-4183-b2c1-b6df8b7ff4bc" providerId="ADAL" clId="{2894E0CA-B279-4FEA-82FD-2C48216C9EAF}" dt="2023-10-25T08:12:38.472" v="36"/>
          <ac:spMkLst>
            <pc:docMk/>
            <pc:sldMk cId="966983538" sldId="347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23:36.145" v="107"/>
          <ac:spMkLst>
            <pc:docMk/>
            <pc:sldMk cId="966983538" sldId="347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53:34.790" v="486"/>
        <pc:sldMkLst>
          <pc:docMk/>
          <pc:sldMk cId="1205782275" sldId="347"/>
        </pc:sldMkLst>
      </pc:sldChg>
      <pc:sldChg chg="modSp add del mod">
        <pc:chgData name="Pánková Pavlína" userId="27b00836-f6f4-4183-b2c1-b6df8b7ff4bc" providerId="ADAL" clId="{2894E0CA-B279-4FEA-82FD-2C48216C9EAF}" dt="2023-11-10T11:53:23.093" v="485" actId="2696"/>
        <pc:sldMkLst>
          <pc:docMk/>
          <pc:sldMk cId="104575525" sldId="348"/>
        </pc:sldMkLst>
        <pc:spChg chg="mod">
          <ac:chgData name="Pánková Pavlína" userId="27b00836-f6f4-4183-b2c1-b6df8b7ff4bc" providerId="ADAL" clId="{2894E0CA-B279-4FEA-82FD-2C48216C9EAF}" dt="2023-10-25T08:12:43.716" v="37"/>
          <ac:spMkLst>
            <pc:docMk/>
            <pc:sldMk cId="104575525" sldId="348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24:02.390" v="112"/>
          <ac:spMkLst>
            <pc:docMk/>
            <pc:sldMk cId="104575525" sldId="348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53:34.790" v="486"/>
        <pc:sldMkLst>
          <pc:docMk/>
          <pc:sldMk cId="2590911154" sldId="348"/>
        </pc:sldMkLst>
      </pc:sldChg>
      <pc:sldChg chg="add">
        <pc:chgData name="Pánková Pavlína" userId="27b00836-f6f4-4183-b2c1-b6df8b7ff4bc" providerId="ADAL" clId="{2894E0CA-B279-4FEA-82FD-2C48216C9EAF}" dt="2023-11-10T11:53:34.790" v="486"/>
        <pc:sldMkLst>
          <pc:docMk/>
          <pc:sldMk cId="1265012458" sldId="349"/>
        </pc:sldMkLst>
      </pc:sldChg>
      <pc:sldChg chg="modSp add del mod">
        <pc:chgData name="Pánková Pavlína" userId="27b00836-f6f4-4183-b2c1-b6df8b7ff4bc" providerId="ADAL" clId="{2894E0CA-B279-4FEA-82FD-2C48216C9EAF}" dt="2023-11-10T11:53:23.093" v="485" actId="2696"/>
        <pc:sldMkLst>
          <pc:docMk/>
          <pc:sldMk cId="2393523378" sldId="349"/>
        </pc:sldMkLst>
        <pc:spChg chg="mod">
          <ac:chgData name="Pánková Pavlína" userId="27b00836-f6f4-4183-b2c1-b6df8b7ff4bc" providerId="ADAL" clId="{2894E0CA-B279-4FEA-82FD-2C48216C9EAF}" dt="2023-10-25T08:12:48.345" v="38"/>
          <ac:spMkLst>
            <pc:docMk/>
            <pc:sldMk cId="2393523378" sldId="349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23:40.662" v="108"/>
          <ac:spMkLst>
            <pc:docMk/>
            <pc:sldMk cId="2393523378" sldId="349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53:34.790" v="486"/>
        <pc:sldMkLst>
          <pc:docMk/>
          <pc:sldMk cId="1551345063" sldId="350"/>
        </pc:sldMkLst>
      </pc:sldChg>
      <pc:sldChg chg="modSp add del mod">
        <pc:chgData name="Pánková Pavlína" userId="27b00836-f6f4-4183-b2c1-b6df8b7ff4bc" providerId="ADAL" clId="{2894E0CA-B279-4FEA-82FD-2C48216C9EAF}" dt="2023-11-10T11:53:23.093" v="485" actId="2696"/>
        <pc:sldMkLst>
          <pc:docMk/>
          <pc:sldMk cId="1650354948" sldId="350"/>
        </pc:sldMkLst>
        <pc:spChg chg="mod">
          <ac:chgData name="Pánková Pavlína" userId="27b00836-f6f4-4183-b2c1-b6df8b7ff4bc" providerId="ADAL" clId="{2894E0CA-B279-4FEA-82FD-2C48216C9EAF}" dt="2023-10-25T08:12:52.665" v="39"/>
          <ac:spMkLst>
            <pc:docMk/>
            <pc:sldMk cId="1650354948" sldId="350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23:44.693" v="109"/>
          <ac:spMkLst>
            <pc:docMk/>
            <pc:sldMk cId="1650354948" sldId="350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48:46.508" v="475" actId="47"/>
        <pc:sldMkLst>
          <pc:docMk/>
          <pc:sldMk cId="272386485" sldId="352"/>
        </pc:sldMkLst>
        <pc:spChg chg="mod">
          <ac:chgData name="Pánková Pavlína" userId="27b00836-f6f4-4183-b2c1-b6df8b7ff4bc" providerId="ADAL" clId="{2894E0CA-B279-4FEA-82FD-2C48216C9EAF}" dt="2023-10-25T08:12:12.819" v="30"/>
          <ac:spMkLst>
            <pc:docMk/>
            <pc:sldMk cId="272386485" sldId="352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8:55.540" v="101"/>
          <ac:spMkLst>
            <pc:docMk/>
            <pc:sldMk cId="272386485" sldId="352"/>
            <ac:spMk id="10" creationId="{00000000-0000-0000-0000-000000000000}"/>
          </ac:spMkLst>
        </pc:spChg>
      </pc:sldChg>
      <pc:sldChg chg="add">
        <pc:chgData name="Pánková Pavlína" userId="27b00836-f6f4-4183-b2c1-b6df8b7ff4bc" providerId="ADAL" clId="{2894E0CA-B279-4FEA-82FD-2C48216C9EAF}" dt="2023-11-10T11:49:09.908" v="477"/>
        <pc:sldMkLst>
          <pc:docMk/>
          <pc:sldMk cId="1047501614" sldId="353"/>
        </pc:sldMkLst>
      </pc:sldChg>
      <pc:sldChg chg="modSp del mod">
        <pc:chgData name="Pánková Pavlína" userId="27b00836-f6f4-4183-b2c1-b6df8b7ff4bc" providerId="ADAL" clId="{2894E0CA-B279-4FEA-82FD-2C48216C9EAF}" dt="2023-11-10T11:38:38.911" v="157" actId="47"/>
        <pc:sldMkLst>
          <pc:docMk/>
          <pc:sldMk cId="3805191638" sldId="353"/>
        </pc:sldMkLst>
        <pc:spChg chg="mod">
          <ac:chgData name="Pánková Pavlína" userId="27b00836-f6f4-4183-b2c1-b6df8b7ff4bc" providerId="ADAL" clId="{2894E0CA-B279-4FEA-82FD-2C48216C9EAF}" dt="2023-10-25T08:11:15.024" v="18"/>
          <ac:spMkLst>
            <pc:docMk/>
            <pc:sldMk cId="3805191638" sldId="353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17.129" v="89"/>
          <ac:spMkLst>
            <pc:docMk/>
            <pc:sldMk cId="3805191638" sldId="353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38:39.505" v="158" actId="47"/>
        <pc:sldMkLst>
          <pc:docMk/>
          <pc:sldMk cId="2012641430" sldId="354"/>
        </pc:sldMkLst>
        <pc:spChg chg="mod">
          <ac:chgData name="Pánková Pavlína" userId="27b00836-f6f4-4183-b2c1-b6df8b7ff4bc" providerId="ADAL" clId="{2894E0CA-B279-4FEA-82FD-2C48216C9EAF}" dt="2023-10-25T08:11:19.421" v="19"/>
          <ac:spMkLst>
            <pc:docMk/>
            <pc:sldMk cId="2012641430" sldId="354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24.419" v="90"/>
          <ac:spMkLst>
            <pc:docMk/>
            <pc:sldMk cId="2012641430" sldId="354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38:40.218" v="159" actId="47"/>
        <pc:sldMkLst>
          <pc:docMk/>
          <pc:sldMk cId="3970334591" sldId="355"/>
        </pc:sldMkLst>
        <pc:spChg chg="mod">
          <ac:chgData name="Pánková Pavlína" userId="27b00836-f6f4-4183-b2c1-b6df8b7ff4bc" providerId="ADAL" clId="{2894E0CA-B279-4FEA-82FD-2C48216C9EAF}" dt="2023-10-25T08:11:24.042" v="20"/>
          <ac:spMkLst>
            <pc:docMk/>
            <pc:sldMk cId="3970334591" sldId="355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29.109" v="91"/>
          <ac:spMkLst>
            <pc:docMk/>
            <pc:sldMk cId="3970334591" sldId="355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38:46.995" v="162" actId="47"/>
        <pc:sldMkLst>
          <pc:docMk/>
          <pc:sldMk cId="2665203964" sldId="356"/>
        </pc:sldMkLst>
        <pc:spChg chg="mod">
          <ac:chgData name="Pánková Pavlína" userId="27b00836-f6f4-4183-b2c1-b6df8b7ff4bc" providerId="ADAL" clId="{2894E0CA-B279-4FEA-82FD-2C48216C9EAF}" dt="2023-10-25T08:11:30.104" v="21"/>
          <ac:spMkLst>
            <pc:docMk/>
            <pc:sldMk cId="2665203964" sldId="356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33.154" v="92"/>
          <ac:spMkLst>
            <pc:docMk/>
            <pc:sldMk cId="2665203964" sldId="356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38:41.767" v="160" actId="47"/>
        <pc:sldMkLst>
          <pc:docMk/>
          <pc:sldMk cId="3857255657" sldId="357"/>
        </pc:sldMkLst>
        <pc:spChg chg="mod">
          <ac:chgData name="Pánková Pavlína" userId="27b00836-f6f4-4183-b2c1-b6df8b7ff4bc" providerId="ADAL" clId="{2894E0CA-B279-4FEA-82FD-2C48216C9EAF}" dt="2023-10-25T08:11:34.507" v="22"/>
          <ac:spMkLst>
            <pc:docMk/>
            <pc:sldMk cId="3857255657" sldId="357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38.530" v="93"/>
          <ac:spMkLst>
            <pc:docMk/>
            <pc:sldMk cId="3857255657" sldId="357"/>
            <ac:spMk id="10" creationId="{00000000-0000-0000-0000-000000000000}"/>
          </ac:spMkLst>
        </pc:spChg>
      </pc:sldChg>
      <pc:sldChg chg="modSp del mod">
        <pc:chgData name="Pánková Pavlína" userId="27b00836-f6f4-4183-b2c1-b6df8b7ff4bc" providerId="ADAL" clId="{2894E0CA-B279-4FEA-82FD-2C48216C9EAF}" dt="2023-11-10T11:38:43.021" v="161" actId="47"/>
        <pc:sldMkLst>
          <pc:docMk/>
          <pc:sldMk cId="3928486419" sldId="358"/>
        </pc:sldMkLst>
        <pc:spChg chg="mod">
          <ac:chgData name="Pánková Pavlína" userId="27b00836-f6f4-4183-b2c1-b6df8b7ff4bc" providerId="ADAL" clId="{2894E0CA-B279-4FEA-82FD-2C48216C9EAF}" dt="2023-10-25T08:11:40.642" v="23"/>
          <ac:spMkLst>
            <pc:docMk/>
            <pc:sldMk cId="3928486419" sldId="358"/>
            <ac:spMk id="5" creationId="{00000000-0000-0000-0000-000000000000}"/>
          </ac:spMkLst>
        </pc:spChg>
        <pc:spChg chg="mod">
          <ac:chgData name="Pánková Pavlína" userId="27b00836-f6f4-4183-b2c1-b6df8b7ff4bc" providerId="ADAL" clId="{2894E0CA-B279-4FEA-82FD-2C48216C9EAF}" dt="2023-10-25T08:17:42.723" v="94"/>
          <ac:spMkLst>
            <pc:docMk/>
            <pc:sldMk cId="3928486419" sldId="358"/>
            <ac:spMk id="10" creationId="{00000000-0000-0000-0000-000000000000}"/>
          </ac:spMkLst>
        </pc:spChg>
      </pc:sldChg>
      <pc:sldChg chg="add del">
        <pc:chgData name="Pánková Pavlína" userId="27b00836-f6f4-4183-b2c1-b6df8b7ff4bc" providerId="ADAL" clId="{2894E0CA-B279-4FEA-82FD-2C48216C9EAF}" dt="2023-11-10T11:53:23.093" v="485" actId="2696"/>
        <pc:sldMkLst>
          <pc:docMk/>
          <pc:sldMk cId="967651698" sldId="359"/>
        </pc:sldMkLst>
      </pc:sldChg>
      <pc:sldChg chg="add">
        <pc:chgData name="Pánková Pavlína" userId="27b00836-f6f4-4183-b2c1-b6df8b7ff4bc" providerId="ADAL" clId="{2894E0CA-B279-4FEA-82FD-2C48216C9EAF}" dt="2023-11-10T11:53:34.790" v="486"/>
        <pc:sldMkLst>
          <pc:docMk/>
          <pc:sldMk cId="3913529484" sldId="359"/>
        </pc:sldMkLst>
      </pc:sldChg>
      <pc:sldChg chg="add">
        <pc:chgData name="Pánková Pavlína" userId="27b00836-f6f4-4183-b2c1-b6df8b7ff4bc" providerId="ADAL" clId="{2894E0CA-B279-4FEA-82FD-2C48216C9EAF}" dt="2023-11-10T11:53:34.790" v="486"/>
        <pc:sldMkLst>
          <pc:docMk/>
          <pc:sldMk cId="3235977223" sldId="360"/>
        </pc:sldMkLst>
      </pc:sldChg>
      <pc:sldChg chg="add del">
        <pc:chgData name="Pánková Pavlína" userId="27b00836-f6f4-4183-b2c1-b6df8b7ff4bc" providerId="ADAL" clId="{2894E0CA-B279-4FEA-82FD-2C48216C9EAF}" dt="2023-11-10T11:53:23.093" v="485" actId="2696"/>
        <pc:sldMkLst>
          <pc:docMk/>
          <pc:sldMk cId="4223664246" sldId="36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8.66\DS\_Odd&#283;len&#237;%20pozemn&#237;ch%20komunikac&#237;\VZ%20-%20Ve&#345;ejn&#233;%20zak&#225;zky\2016-VZ-DS-20%20-%20Diagnostika%20silnic%20a%20v&#253;sledky%20ALL\Data%202022-12-06\Okresy-celke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0D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="1" dirty="0">
                <a:solidFill>
                  <a:srgbClr val="000DFF"/>
                </a:solidFill>
              </a:rPr>
              <a:t>Klasifikace stavu silnic </a:t>
            </a:r>
          </a:p>
        </c:rich>
      </c:tx>
      <c:layout>
        <c:manualLayout>
          <c:xMode val="edge"/>
          <c:yMode val="edge"/>
          <c:x val="1.2982237885615342E-2"/>
          <c:y val="3.29599092227535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0D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9227288051299684E-2"/>
          <c:y val="0.14835509661854063"/>
          <c:w val="0.69683324149865122"/>
          <c:h val="0.5778868411628967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Okresy!$C$3</c:f>
              <c:strCache>
                <c:ptCount val="1"/>
                <c:pt idx="0">
                  <c:v>výborný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strRef>
              <c:f>Okresy!$B$4:$B$10</c:f>
              <c:strCache>
                <c:ptCount val="7"/>
                <c:pt idx="0">
                  <c:v>Chomutov</c:v>
                </c:pt>
                <c:pt idx="1">
                  <c:v>Děčín</c:v>
                </c:pt>
                <c:pt idx="2">
                  <c:v>Louny</c:v>
                </c:pt>
                <c:pt idx="3">
                  <c:v>Litoměřice</c:v>
                </c:pt>
                <c:pt idx="4">
                  <c:v>Most</c:v>
                </c:pt>
                <c:pt idx="5">
                  <c:v>Teplice</c:v>
                </c:pt>
                <c:pt idx="6">
                  <c:v>Ústí nad Labem</c:v>
                </c:pt>
              </c:strCache>
            </c:strRef>
          </c:cat>
          <c:val>
            <c:numRef>
              <c:f>Okresy!$C$4:$C$10</c:f>
              <c:numCache>
                <c:formatCode>#,##0</c:formatCode>
                <c:ptCount val="7"/>
                <c:pt idx="0">
                  <c:v>153803</c:v>
                </c:pt>
                <c:pt idx="1">
                  <c:v>177527</c:v>
                </c:pt>
                <c:pt idx="2">
                  <c:v>211224</c:v>
                </c:pt>
                <c:pt idx="3">
                  <c:v>156216</c:v>
                </c:pt>
                <c:pt idx="4">
                  <c:v>32930</c:v>
                </c:pt>
                <c:pt idx="5">
                  <c:v>53964</c:v>
                </c:pt>
                <c:pt idx="6">
                  <c:v>36367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09-4856-8B5D-76DABF8D8943}"/>
            </c:ext>
          </c:extLst>
        </c:ser>
        <c:ser>
          <c:idx val="1"/>
          <c:order val="1"/>
          <c:tx>
            <c:strRef>
              <c:f>Okresy!$D$3</c:f>
              <c:strCache>
                <c:ptCount val="1"/>
                <c:pt idx="0">
                  <c:v>dobrý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Okresy!$B$4:$B$10</c:f>
              <c:strCache>
                <c:ptCount val="7"/>
                <c:pt idx="0">
                  <c:v>Chomutov</c:v>
                </c:pt>
                <c:pt idx="1">
                  <c:v>Děčín</c:v>
                </c:pt>
                <c:pt idx="2">
                  <c:v>Louny</c:v>
                </c:pt>
                <c:pt idx="3">
                  <c:v>Litoměřice</c:v>
                </c:pt>
                <c:pt idx="4">
                  <c:v>Most</c:v>
                </c:pt>
                <c:pt idx="5">
                  <c:v>Teplice</c:v>
                </c:pt>
                <c:pt idx="6">
                  <c:v>Ústí nad Labem</c:v>
                </c:pt>
              </c:strCache>
            </c:strRef>
          </c:cat>
          <c:val>
            <c:numRef>
              <c:f>Okresy!$D$4:$D$10</c:f>
              <c:numCache>
                <c:formatCode>#,##0</c:formatCode>
                <c:ptCount val="7"/>
                <c:pt idx="0">
                  <c:v>194754</c:v>
                </c:pt>
                <c:pt idx="1">
                  <c:v>160234</c:v>
                </c:pt>
                <c:pt idx="2">
                  <c:v>209195</c:v>
                </c:pt>
                <c:pt idx="3">
                  <c:v>241970</c:v>
                </c:pt>
                <c:pt idx="4">
                  <c:v>91439</c:v>
                </c:pt>
                <c:pt idx="5">
                  <c:v>98339</c:v>
                </c:pt>
                <c:pt idx="6">
                  <c:v>102389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09-4856-8B5D-76DABF8D8943}"/>
            </c:ext>
          </c:extLst>
        </c:ser>
        <c:ser>
          <c:idx val="2"/>
          <c:order val="2"/>
          <c:tx>
            <c:strRef>
              <c:f>Okresy!$E$3</c:f>
              <c:strCache>
                <c:ptCount val="1"/>
                <c:pt idx="0">
                  <c:v>vyhovující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Okresy!$B$4:$B$10</c:f>
              <c:strCache>
                <c:ptCount val="7"/>
                <c:pt idx="0">
                  <c:v>Chomutov</c:v>
                </c:pt>
                <c:pt idx="1">
                  <c:v>Děčín</c:v>
                </c:pt>
                <c:pt idx="2">
                  <c:v>Louny</c:v>
                </c:pt>
                <c:pt idx="3">
                  <c:v>Litoměřice</c:v>
                </c:pt>
                <c:pt idx="4">
                  <c:v>Most</c:v>
                </c:pt>
                <c:pt idx="5">
                  <c:v>Teplice</c:v>
                </c:pt>
                <c:pt idx="6">
                  <c:v>Ústí nad Labem</c:v>
                </c:pt>
              </c:strCache>
            </c:strRef>
          </c:cat>
          <c:val>
            <c:numRef>
              <c:f>Okresy!$E$4:$E$10</c:f>
              <c:numCache>
                <c:formatCode>#,##0</c:formatCode>
                <c:ptCount val="7"/>
                <c:pt idx="0">
                  <c:v>74814</c:v>
                </c:pt>
                <c:pt idx="1">
                  <c:v>67124</c:v>
                </c:pt>
                <c:pt idx="2">
                  <c:v>100389</c:v>
                </c:pt>
                <c:pt idx="3">
                  <c:v>108299</c:v>
                </c:pt>
                <c:pt idx="4">
                  <c:v>40619</c:v>
                </c:pt>
                <c:pt idx="5">
                  <c:v>60744</c:v>
                </c:pt>
                <c:pt idx="6">
                  <c:v>62044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09-4856-8B5D-76DABF8D8943}"/>
            </c:ext>
          </c:extLst>
        </c:ser>
        <c:ser>
          <c:idx val="3"/>
          <c:order val="3"/>
          <c:tx>
            <c:strRef>
              <c:f>Okresy!$F$3</c:f>
              <c:strCache>
                <c:ptCount val="1"/>
                <c:pt idx="0">
                  <c:v>nevyhovující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strRef>
              <c:f>Okresy!$B$4:$B$10</c:f>
              <c:strCache>
                <c:ptCount val="7"/>
                <c:pt idx="0">
                  <c:v>Chomutov</c:v>
                </c:pt>
                <c:pt idx="1">
                  <c:v>Děčín</c:v>
                </c:pt>
                <c:pt idx="2">
                  <c:v>Louny</c:v>
                </c:pt>
                <c:pt idx="3">
                  <c:v>Litoměřice</c:v>
                </c:pt>
                <c:pt idx="4">
                  <c:v>Most</c:v>
                </c:pt>
                <c:pt idx="5">
                  <c:v>Teplice</c:v>
                </c:pt>
                <c:pt idx="6">
                  <c:v>Ústí nad Labem</c:v>
                </c:pt>
              </c:strCache>
            </c:strRef>
          </c:cat>
          <c:val>
            <c:numRef>
              <c:f>Okresy!$F$4:$F$10</c:f>
              <c:numCache>
                <c:formatCode>#,##0</c:formatCode>
                <c:ptCount val="7"/>
                <c:pt idx="0">
                  <c:v>76060</c:v>
                </c:pt>
                <c:pt idx="1">
                  <c:v>72195</c:v>
                </c:pt>
                <c:pt idx="2">
                  <c:v>151122</c:v>
                </c:pt>
                <c:pt idx="3">
                  <c:v>180523</c:v>
                </c:pt>
                <c:pt idx="4">
                  <c:v>29711</c:v>
                </c:pt>
                <c:pt idx="5">
                  <c:v>76743</c:v>
                </c:pt>
                <c:pt idx="6">
                  <c:v>58730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09-4856-8B5D-76DABF8D8943}"/>
            </c:ext>
          </c:extLst>
        </c:ser>
        <c:ser>
          <c:idx val="4"/>
          <c:order val="4"/>
          <c:tx>
            <c:strRef>
              <c:f>Okresy!$G$3</c:f>
              <c:strCache>
                <c:ptCount val="1"/>
                <c:pt idx="0">
                  <c:v>havarijní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Okresy!$B$4:$B$10</c:f>
              <c:strCache>
                <c:ptCount val="7"/>
                <c:pt idx="0">
                  <c:v>Chomutov</c:v>
                </c:pt>
                <c:pt idx="1">
                  <c:v>Děčín</c:v>
                </c:pt>
                <c:pt idx="2">
                  <c:v>Louny</c:v>
                </c:pt>
                <c:pt idx="3">
                  <c:v>Litoměřice</c:v>
                </c:pt>
                <c:pt idx="4">
                  <c:v>Most</c:v>
                </c:pt>
                <c:pt idx="5">
                  <c:v>Teplice</c:v>
                </c:pt>
                <c:pt idx="6">
                  <c:v>Ústí nad Labem</c:v>
                </c:pt>
              </c:strCache>
            </c:strRef>
          </c:cat>
          <c:val>
            <c:numRef>
              <c:f>Okresy!$G$4:$G$10</c:f>
              <c:numCache>
                <c:formatCode>#,##0</c:formatCode>
                <c:ptCount val="7"/>
                <c:pt idx="0">
                  <c:v>52851</c:v>
                </c:pt>
                <c:pt idx="1">
                  <c:v>64431</c:v>
                </c:pt>
                <c:pt idx="2">
                  <c:v>144624</c:v>
                </c:pt>
                <c:pt idx="3">
                  <c:v>179936</c:v>
                </c:pt>
                <c:pt idx="4">
                  <c:v>12047</c:v>
                </c:pt>
                <c:pt idx="5">
                  <c:v>46787</c:v>
                </c:pt>
                <c:pt idx="6">
                  <c:v>65448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09-4856-8B5D-76DABF8D8943}"/>
            </c:ext>
          </c:extLst>
        </c:ser>
        <c:ser>
          <c:idx val="5"/>
          <c:order val="5"/>
          <c:tx>
            <c:strRef>
              <c:f>Okresy!$I$3</c:f>
              <c:strCache>
                <c:ptCount val="1"/>
                <c:pt idx="0">
                  <c:v>Klasifikace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Okresy!$I$4:$I$10</c:f>
              <c:numCache>
                <c:formatCode>#,##0.00</c:formatCode>
                <c:ptCount val="7"/>
                <c:pt idx="0">
                  <c:v>2.4195030799482873</c:v>
                </c:pt>
                <c:pt idx="1">
                  <c:v>2.4197144656341236</c:v>
                </c:pt>
                <c:pt idx="2">
                  <c:v>2.7657558471331964</c:v>
                </c:pt>
                <c:pt idx="3">
                  <c:v>2.9838432470840099</c:v>
                </c:pt>
                <c:pt idx="4">
                  <c:v>2.4994147407930503</c:v>
                </c:pt>
                <c:pt idx="5">
                  <c:v>2.8931893741996633</c:v>
                </c:pt>
                <c:pt idx="6">
                  <c:v>3.0446276363323057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09-4856-8B5D-76DABF8D8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8178152"/>
        <c:axId val="338178536"/>
      </c:barChart>
      <c:lineChart>
        <c:grouping val="standard"/>
        <c:varyColors val="0"/>
        <c:ser>
          <c:idx val="6"/>
          <c:order val="6"/>
          <c:tx>
            <c:strRef>
              <c:f>Okresy!$I$3</c:f>
              <c:strCache>
                <c:ptCount val="1"/>
                <c:pt idx="0">
                  <c:v>Klasifikace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1">
                  <a:lumMod val="60000"/>
                </a:schemeClr>
              </a:solidFill>
              <a:ln w="1270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Okresy!$I$4:$I$10</c:f>
              <c:numCache>
                <c:formatCode>#,##0.00</c:formatCode>
                <c:ptCount val="7"/>
                <c:pt idx="0">
                  <c:v>2.4195030799482873</c:v>
                </c:pt>
                <c:pt idx="1">
                  <c:v>2.4197144656341236</c:v>
                </c:pt>
                <c:pt idx="2">
                  <c:v>2.7657558471331964</c:v>
                </c:pt>
                <c:pt idx="3">
                  <c:v>2.9838432470840099</c:v>
                </c:pt>
                <c:pt idx="4">
                  <c:v>2.4994147407930503</c:v>
                </c:pt>
                <c:pt idx="5">
                  <c:v>2.8931893741996633</c:v>
                </c:pt>
                <c:pt idx="6">
                  <c:v>3.0446276363323057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A09-4856-8B5D-76DABF8D8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8179304"/>
        <c:axId val="338178920"/>
      </c:lineChart>
      <c:catAx>
        <c:axId val="338178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38178536"/>
        <c:crosses val="autoZero"/>
        <c:auto val="1"/>
        <c:lblAlgn val="ctr"/>
        <c:lblOffset val="100"/>
        <c:noMultiLvlLbl val="0"/>
      </c:catAx>
      <c:valAx>
        <c:axId val="338178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38178152"/>
        <c:crosses val="autoZero"/>
        <c:crossBetween val="between"/>
      </c:valAx>
      <c:valAx>
        <c:axId val="338178920"/>
        <c:scaling>
          <c:orientation val="minMax"/>
          <c:max val="5"/>
          <c:min val="1"/>
        </c:scaling>
        <c:delete val="0"/>
        <c:axPos val="r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38179304"/>
        <c:crosses val="max"/>
        <c:crossBetween val="between"/>
      </c:valAx>
      <c:catAx>
        <c:axId val="338179304"/>
        <c:scaling>
          <c:orientation val="minMax"/>
        </c:scaling>
        <c:delete val="1"/>
        <c:axPos val="b"/>
        <c:majorTickMark val="out"/>
        <c:minorTickMark val="none"/>
        <c:tickLblPos val="nextTo"/>
        <c:crossAx val="338178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4.4559192493407618E-2"/>
          <c:y val="0.92941244499831832"/>
          <c:w val="0.83222495168614863"/>
          <c:h val="5.0828567968711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Den s Ústeckým krajem - okres Děčín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7BEC2-1628-4623-B491-D2838805F8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18260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Den s Ústeckým krajem - okres Děčín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E39AA-C04E-4BA5-B9DF-2C32A4010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9558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6F872D49-5F9A-893C-E093-04FCA9B7E89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352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EE75277-32C8-84C3-A098-FB4B55BA27F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58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558F40E7-5404-1614-AB1D-FF9EDEC6AF4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890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0752F0A1-0E66-D202-B4D0-A977A39489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046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087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EBD639E-7578-4DF7-A9DE-23CC3710CF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421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7C84033-37B4-D676-4356-97139BFB54E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93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57BFE1D-3E4B-9C3B-F72F-D05224FEA7F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60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B22D-EE52-44B5-9644-3C57B0AD5F9B}" type="slidenum">
              <a:rPr lang="cs-CZ" smtClean="0"/>
              <a:t>17</a:t>
            </a:fld>
            <a:endParaRPr lang="cs-CZ" dirty="0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4B5507FF-295D-6160-CEDF-8AF1BC8CA7F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275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B22D-EE52-44B5-9644-3C57B0AD5F9B}" type="slidenum">
              <a:rPr lang="cs-CZ" smtClean="0"/>
              <a:t>18</a:t>
            </a:fld>
            <a:endParaRPr lang="cs-CZ" dirty="0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56CAF49F-3F36-0CEE-9C36-A93B719268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716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B22D-EE52-44B5-9644-3C57B0AD5F9B}" type="slidenum">
              <a:rPr lang="cs-CZ" smtClean="0"/>
              <a:t>19</a:t>
            </a:fld>
            <a:endParaRPr lang="cs-CZ" dirty="0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AE95504B-965E-237E-6D61-75B152FA15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13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707FB2A7-2F63-B926-EB70-60B0EE19F6F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66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B22D-EE52-44B5-9644-3C57B0AD5F9B}" type="slidenum">
              <a:rPr lang="cs-CZ" smtClean="0"/>
              <a:t>20</a:t>
            </a:fld>
            <a:endParaRPr lang="cs-CZ" dirty="0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618707E5-89B5-F685-C187-298B193109D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536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B22D-EE52-44B5-9644-3C57B0AD5F9B}" type="slidenum">
              <a:rPr lang="cs-CZ" smtClean="0"/>
              <a:t>21</a:t>
            </a:fld>
            <a:endParaRPr lang="cs-CZ" dirty="0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AA2D2495-87FA-134E-06D6-48735F07CB7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843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B22D-EE52-44B5-9644-3C57B0AD5F9B}" type="slidenum">
              <a:rPr lang="cs-CZ" smtClean="0"/>
              <a:t>22</a:t>
            </a:fld>
            <a:endParaRPr lang="cs-CZ" dirty="0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AB92313B-4B0C-0307-1161-2E2E60F99D7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239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04702EE1-BE79-1C1A-1CAD-23B2DFA6790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441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862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BD7C2D4-1CEA-BD67-C4FF-75B5E44AC11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535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179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451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7D086650-C168-7C81-39C7-F1A28430F06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412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0B695B4-6379-D30C-EAC8-48D81412E74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37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98CF3EB-5005-FAE0-315B-76FD2AD4A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719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2ECF8E3B-1DA4-28B7-9A10-27FAE54A041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969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B643AE8-F86B-A854-E197-B4D6EBBD932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990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9312E220-FD4F-3328-4D33-AB03AC5EDF0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059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638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974E9F70-5C8E-3010-40BA-6B400923EE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157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6D211636-75CC-6340-141E-8EC41E8DE01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13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81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94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0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45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44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37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236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40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53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14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0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91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www.ochutnejkraj.cz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53" y="0"/>
            <a:ext cx="12213053" cy="686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45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32171"/>
            <a:ext cx="10944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regionálního rozvoje, zemědělství    a rozvoje venkova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  <p:sp>
        <p:nvSpPr>
          <p:cNvPr id="6" name="Obdélník 5"/>
          <p:cNvSpPr/>
          <p:nvPr/>
        </p:nvSpPr>
        <p:spPr>
          <a:xfrm>
            <a:off x="632254" y="2244041"/>
            <a:ext cx="50698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Strategie rozvoje Ústeckého kraje 2028+</a:t>
            </a:r>
          </a:p>
          <a:p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rozvoje hospodářsky a sociálně ohrožených území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zpracování regionálních studií pro ORP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2022-2023 dokončení 7  ORP, pokračování 2024</a:t>
            </a:r>
          </a:p>
          <a:p>
            <a:pPr lvl="1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Obrázek 8" descr="Obsah obrázku mapa, text, atlas&#10;&#10;Popis byl vytvořen automaticky">
            <a:extLst>
              <a:ext uri="{FF2B5EF4-FFF2-40B4-BE49-F238E27FC236}">
                <a16:creationId xmlns:a16="http://schemas.microsoft.com/office/drawing/2014/main" id="{A6159019-D3AB-1725-0D73-F821334F2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16" y="1627929"/>
            <a:ext cx="6442969" cy="47888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 rot="20995162">
            <a:off x="6639779" y="1957798"/>
            <a:ext cx="2336800" cy="738664"/>
          </a:xfrm>
          <a:prstGeom prst="rect">
            <a:avLst/>
          </a:prstGeom>
          <a:solidFill>
            <a:srgbClr val="E5E7FE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cs-CZ" sz="1400" b="1" dirty="0">
                <a:solidFill>
                  <a:srgbClr val="4C50E9"/>
                </a:solidFill>
                <a:latin typeface="Century Gothic" panose="020B0502020202020204" pitchFamily="34" charset="0"/>
              </a:rPr>
              <a:t>KONFERENCE HSOÚ</a:t>
            </a:r>
            <a:r>
              <a:rPr lang="cs-CZ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cs-CZ" sz="1400" b="1" dirty="0">
                <a:solidFill>
                  <a:srgbClr val="4C50E9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cs-CZ" sz="1400" b="1" dirty="0">
                <a:solidFill>
                  <a:srgbClr val="4C50E9"/>
                </a:solidFill>
                <a:latin typeface="Century Gothic" panose="020B0502020202020204" pitchFamily="34" charset="0"/>
              </a:rPr>
              <a:t>21. 3. 2024</a:t>
            </a:r>
          </a:p>
          <a:p>
            <a:pPr algn="ctr"/>
            <a:r>
              <a:rPr lang="cs-CZ" sz="1400" b="1" dirty="0">
                <a:solidFill>
                  <a:srgbClr val="4C50E9"/>
                </a:solidFill>
                <a:latin typeface="Century Gothic" panose="020B0502020202020204" pitchFamily="34" charset="0"/>
              </a:rPr>
              <a:t>Ústí nad Labem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8FCA7256-6895-D975-6EE3-3C988D69CF31}"/>
              </a:ext>
            </a:extLst>
          </p:cNvPr>
          <p:cNvGrpSpPr/>
          <p:nvPr/>
        </p:nvGrpSpPr>
        <p:grpSpPr>
          <a:xfrm>
            <a:off x="9023188" y="5834970"/>
            <a:ext cx="3059576" cy="725804"/>
            <a:chOff x="6714459" y="2214238"/>
            <a:chExt cx="3059576" cy="725804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F709F487-BFF6-CB26-60B6-5C725DF35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4459" y="2224919"/>
              <a:ext cx="760757" cy="317386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75361AA4-6755-2C84-8092-BE8A21B5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4459" y="2622656"/>
              <a:ext cx="760757" cy="317386"/>
            </a:xfrm>
            <a:prstGeom prst="rect">
              <a:avLst/>
            </a:prstGeom>
          </p:spPr>
        </p:pic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5BDCF22D-BFE3-A315-ED28-F53219EE0C0C}"/>
                </a:ext>
              </a:extLst>
            </p:cNvPr>
            <p:cNvSpPr txBox="1"/>
            <p:nvPr/>
          </p:nvSpPr>
          <p:spPr>
            <a:xfrm>
              <a:off x="7475216" y="2214238"/>
              <a:ext cx="2298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latin typeface="Century Gothic" panose="020B0502020202020204" pitchFamily="34" charset="0"/>
                </a:rPr>
                <a:t>Dokončeno 2022-2023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CF683BB2-CC41-1034-33BD-61903E9F0E88}"/>
                </a:ext>
              </a:extLst>
            </p:cNvPr>
            <p:cNvSpPr txBox="1"/>
            <p:nvPr/>
          </p:nvSpPr>
          <p:spPr>
            <a:xfrm>
              <a:off x="7482340" y="2629059"/>
              <a:ext cx="1302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latin typeface="Century Gothic" panose="020B0502020202020204" pitchFamily="34" charset="0"/>
                </a:rPr>
                <a:t>Plán 2024</a:t>
              </a: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980FF1EC-1F7A-6291-6E97-A761AEE079FC}"/>
              </a:ext>
            </a:extLst>
          </p:cNvPr>
          <p:cNvGrpSpPr/>
          <p:nvPr/>
        </p:nvGrpSpPr>
        <p:grpSpPr>
          <a:xfrm>
            <a:off x="109236" y="5490960"/>
            <a:ext cx="6415709" cy="1254328"/>
            <a:chOff x="109236" y="5490960"/>
            <a:chExt cx="6415709" cy="1254328"/>
          </a:xfrm>
        </p:grpSpPr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EDFBA2C9-3F76-C195-9D37-C7C9B8199350}"/>
                </a:ext>
              </a:extLst>
            </p:cNvPr>
            <p:cNvGrpSpPr/>
            <p:nvPr/>
          </p:nvGrpSpPr>
          <p:grpSpPr>
            <a:xfrm>
              <a:off x="109236" y="5490960"/>
              <a:ext cx="4401073" cy="1254328"/>
              <a:chOff x="947482" y="5497162"/>
              <a:chExt cx="4401073" cy="1254328"/>
            </a:xfrm>
          </p:grpSpPr>
          <p:pic>
            <p:nvPicPr>
              <p:cNvPr id="21" name="Obrázek 20" descr="Obsah obrázku interiér, zeď, nábytek, stůl&#10;&#10;Popis byl vytvořen automaticky">
                <a:extLst>
                  <a:ext uri="{FF2B5EF4-FFF2-40B4-BE49-F238E27FC236}">
                    <a16:creationId xmlns:a16="http://schemas.microsoft.com/office/drawing/2014/main" id="{51AE7E4A-4249-F45C-7E99-56634190D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738" y="5497162"/>
                <a:ext cx="4357817" cy="1241923"/>
              </a:xfrm>
              <a:prstGeom prst="rect">
                <a:avLst/>
              </a:prstGeom>
            </p:spPr>
          </p:pic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628C5513-9D25-492F-D844-E36FFD7BF1A6}"/>
                  </a:ext>
                </a:extLst>
              </p:cNvPr>
              <p:cNvSpPr txBox="1"/>
              <p:nvPr/>
            </p:nvSpPr>
            <p:spPr>
              <a:xfrm>
                <a:off x="947482" y="6505269"/>
                <a:ext cx="98387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>
                    <a:latin typeface="Century Gothic" panose="020B0502020202020204" pitchFamily="34" charset="0"/>
                  </a:rPr>
                  <a:t>ORP Teplice</a:t>
                </a:r>
              </a:p>
            </p:txBody>
          </p:sp>
        </p:grpSp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C363D92A-FDBD-004D-A46A-17A291E95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53565" y="5494818"/>
              <a:ext cx="1971380" cy="12419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12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32171"/>
            <a:ext cx="10944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regionálního rozvoje, zemědělství    a rozvoje venkova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  <p:sp>
        <p:nvSpPr>
          <p:cNvPr id="6" name="Obdélník 5"/>
          <p:cNvSpPr/>
          <p:nvPr/>
        </p:nvSpPr>
        <p:spPr>
          <a:xfrm>
            <a:off x="583097" y="2305878"/>
            <a:ext cx="4761432" cy="408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Rozvoj venkova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obnovy venkova</a:t>
            </a:r>
            <a:endParaRPr lang="cs-CZ" sz="2400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komunitního života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4"/>
              </a:rPr>
              <a:t>www.ochutnejkraj.cz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Obchůdek 2021+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2878268-B5D1-AD73-D332-811865201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342" y="2998718"/>
            <a:ext cx="6847469" cy="292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4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59691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kultury a památkové péče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606204"/>
            <a:ext cx="10862016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sz="2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Vyhlášené dotační programy – zveřejnění programů dne 31.10.2023, příjem žádostí od 2. 1. 2024:</a:t>
            </a:r>
          </a:p>
          <a:p>
            <a:pPr lvl="0"/>
            <a:endParaRPr lang="cs-CZ" sz="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na záchranu a obnovu kulturních památek Ústeckého kraje – 60 milionů Kč,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na záchranu a obnovu drobných památek – 1 milion Kč,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podpory regionální kulturní činnosti – 12 milionů Kč,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podpory aktivit stálých profesionálních divadelních souborů – 12 milionů Kč</a:t>
            </a:r>
          </a:p>
          <a:p>
            <a:pPr algn="just"/>
            <a:r>
              <a:rPr lang="cs-CZ" sz="18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Základní změny dotačních programů - </a:t>
            </a:r>
            <a:r>
              <a:rPr lang="cs-CZ" sz="1900" kern="10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budou sníženy max. možné částky pro jednotlivé dotace, důvodem je snaha poskytnout dotaci většímu počtu žadatelů, než tomu bylo v roce 2023. Budeme také vyzývat žadatele, kteří udělají v žádosti chyby, a to nejen administrativního charakteru</a:t>
            </a:r>
            <a:endParaRPr lang="cs-CZ" sz="19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 algn="just"/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Nové ocenění v oblasti památkové péče, </a:t>
            </a: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cena hejtmana - Zlaté cimbuří: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7 projektů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obnova kulturní památky, vítězný projekt </a:t>
            </a:r>
            <a:r>
              <a:rPr lang="cs-CZ" sz="1900" b="1" kern="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Kiosek</a:t>
            </a:r>
            <a:r>
              <a:rPr lang="cs-CZ" sz="1900" kern="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– prodejní stánek na Nádražních schodech v Žatci</a:t>
            </a:r>
            <a:endParaRPr lang="cs-CZ" sz="19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příkladný přínos v oblasti péče o kulturní dědictví, </a:t>
            </a:r>
            <a:r>
              <a:rPr lang="cs-CZ" sz="1900" kern="10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vítězové </a:t>
            </a:r>
            <a:r>
              <a:rPr lang="cs-CZ" sz="1900" kern="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Martin Vonka a Michal Horáček, v roce 2022 s městem Žatec realizovali průzkum komínů sirných komor sloužících pro konzervaci chmele</a:t>
            </a:r>
            <a:endParaRPr lang="cs-CZ" sz="1900" kern="100" dirty="0">
              <a:solidFill>
                <a:srgbClr val="010F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3235977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802433"/>
            <a:ext cx="10862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Metodická podpora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Tvorby rozpočtů škol a školských zařízení (přímé náklady – platy, ONIV),</a:t>
            </a:r>
          </a:p>
          <a:p>
            <a:pPr marL="3429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stanovení platu a přiznání odměny řediteli školy či školského zařízení zřizovatelem  (finanční náklady hrazeny z rozpočtu školy – MŠMT), </a:t>
            </a:r>
          </a:p>
          <a:p>
            <a:pPr marL="3429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vyhlášení a realizace konkursního řízení na obsazení pracovního místa ředitele školy nebo školského zařízení zřizovaného obcí,</a:t>
            </a:r>
          </a:p>
          <a:p>
            <a:pPr marL="3429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jmenování ředitele školy nebo školského zařízení zřizovaného obcí na vedoucí pracovní místo,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primární prevence (konání schůzek se školními metodiky prevence), práce s žáky se SVP zařazenými do ZŠ, metodické vedení v práci s asistenty pedagoga apod. </a:t>
            </a: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Střední článek podpory - MŠMT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259798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1898773"/>
            <a:ext cx="10862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 – školství, volný čas: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Primární prevence </a:t>
            </a:r>
            <a:r>
              <a:rPr lang="cs-CZ" sz="2000" i="1" dirty="0">
                <a:solidFill>
                  <a:srgbClr val="010FFF"/>
                </a:solidFill>
                <a:latin typeface="Century Gothic" panose="020B0502020202020204" pitchFamily="34" charset="0"/>
              </a:rPr>
              <a:t>(vyhlášení 31.10.2023, příjem žádostí 2.1.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- 16.1.2024)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Volný čas </a:t>
            </a:r>
            <a:r>
              <a:rPr lang="pl-PL" sz="2000" i="1" dirty="0">
                <a:solidFill>
                  <a:srgbClr val="010FFF"/>
                </a:solidFill>
                <a:latin typeface="Century Gothic" panose="020B0502020202020204" pitchFamily="34" charset="0"/>
              </a:rPr>
              <a:t>(vyhlášení 12.9.2023, příjem žádostí 13.10. - 20.10.2023)</a:t>
            </a: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;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Obědy do škol;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Stipendium ÚK pro studenty VŠ;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 </a:t>
            </a:r>
            <a:r>
              <a:rPr lang="cs-CZ" sz="2400" b="1">
                <a:solidFill>
                  <a:srgbClr val="010FFF"/>
                </a:solidFill>
                <a:latin typeface="Century Gothic" panose="020B0502020202020204" pitchFamily="34" charset="0"/>
              </a:rPr>
              <a:t>– sport </a:t>
            </a: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(mládež):</a:t>
            </a:r>
          </a:p>
          <a:p>
            <a:r>
              <a:rPr lang="pl-PL" sz="2400" i="1" dirty="0">
                <a:solidFill>
                  <a:srgbClr val="010FFF"/>
                </a:solidFill>
                <a:latin typeface="Century Gothic" panose="020B0502020202020204" pitchFamily="34" charset="0"/>
              </a:rPr>
              <a:t>    </a:t>
            </a:r>
            <a:r>
              <a:rPr lang="pl-PL" sz="2000" i="1" dirty="0">
                <a:solidFill>
                  <a:srgbClr val="010FFF"/>
                </a:solidFill>
                <a:latin typeface="Century Gothic" panose="020B0502020202020204" pitchFamily="34" charset="0"/>
              </a:rPr>
              <a:t>(vyhlášení 12.9.2023, příjem žádostí 13.10. - 20.10.2023)</a:t>
            </a:r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Sport 2024;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Akademie talentované mládeže;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Tréninková střediska mládeže;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Individuální dotace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2814162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Ekonomická oblast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193267"/>
            <a:ext cx="108620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Metodická pomoc obcím v oblasti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účetnictví a rozpočtu, setkání a semináře ve spolupráci s MF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místních a správních poplatků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vymáhání daňových nedoplatků a porušení rozpočtové kázně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k zpracování výkazů, k vyplnění příkazových bloků</a:t>
            </a: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dotací a vztahů k státnímu rozpočtu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 pro obce z rozpočtu kraje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zprostředkování průtokových dotací ze státního rozpočtu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rozpis a zasílání příspěvku na výkon státní správy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souhrnné podklady pro finanční vypořádání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1674886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84849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majetku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819984-5778-EFE2-0AFB-488D263410CE}"/>
              </a:ext>
            </a:extLst>
          </p:cNvPr>
          <p:cNvSpPr txBox="1">
            <a:spLocks/>
          </p:cNvSpPr>
          <p:nvPr/>
        </p:nvSpPr>
        <p:spPr>
          <a:xfrm>
            <a:off x="632254" y="2067179"/>
            <a:ext cx="10721546" cy="3668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Nákup nemovitých věcí v </a:t>
            </a:r>
            <a:r>
              <a:rPr lang="cs-CZ" i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k.ú</a:t>
            </a: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. Šluknov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Nákup nemovitých věcí v </a:t>
            </a:r>
            <a:r>
              <a:rPr lang="cs-CZ" i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k.ú</a:t>
            </a: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. Česká Kamenice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Bezúplatné nabytí nemovitých věcí v </a:t>
            </a:r>
            <a:r>
              <a:rPr lang="cs-CZ" i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k.ú</a:t>
            </a: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. Děčín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Prodej nemovitých věcí v </a:t>
            </a:r>
            <a:r>
              <a:rPr lang="cs-CZ" i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k.ú</a:t>
            </a: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. Chomutov, Rumburk a Ryjice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Darování nemovitých věcí v </a:t>
            </a:r>
            <a:r>
              <a:rPr lang="cs-CZ" i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k.ú</a:t>
            </a: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. Děčín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AutoNum type="arabicPeriod"/>
            </a:pPr>
            <a:r>
              <a:rPr lang="cs-CZ" i="1" dirty="0">
                <a:solidFill>
                  <a:srgbClr val="1B27FF"/>
                </a:solidFill>
                <a:latin typeface="Century Gothic" panose="020B0502020202020204" pitchFamily="34" charset="0"/>
              </a:rPr>
              <a:t>Převod zřizovatelské funkce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8848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Nabytí nemovitých věcí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9126" y="2105914"/>
            <a:ext cx="5861874" cy="30162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Budova č.p. 778 s pozemky o celkové výměře  </a:t>
            </a:r>
            <a:b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</a:b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1135 m</a:t>
            </a:r>
            <a:r>
              <a:rPr lang="pl-PL" sz="1600" b="1" baseline="30000" dirty="0">
                <a:solidFill>
                  <a:srgbClr val="010FFF"/>
                </a:solidFill>
                <a:latin typeface="Century Gothic" panose="020B0502020202020204" pitchFamily="34" charset="0"/>
              </a:rPr>
              <a:t>2 </a:t>
            </a: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k.ú. Šluknov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Realizovaný nákup pro Střední lesnickou školu a Střední odbornou školu, Šluknov, příspěvkovou organizaci (SLŠ)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Kupní cena: 13.000.000 Kč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Jedná se o budovu se čtyřmi pozemky na adrese Rumburská 778 ve Šluknově. Po rekonstrukci na domov mládeže bude sloužit k ubytování více než </a:t>
            </a:r>
            <a:b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</a:b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60 studentů školy, kteří bydlí na privátech a v domově mládeže Střední zdravotnické školy v Rumburku.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109708" y="673963"/>
            <a:ext cx="981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Nákup nemovitých věcí v k.ú. Šluknov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39A6A14-AF68-B7B4-82E4-35C1B505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858" y="1722527"/>
            <a:ext cx="2983230" cy="198024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BD25F80-FA19-C193-46BD-15C1D2D37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3688" y="3998766"/>
            <a:ext cx="2984400" cy="20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0712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DD ČK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Nabytí nemovitých věcí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44232" y="1994259"/>
            <a:ext cx="5776910" cy="30162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Budovy č.p. 303, 491 a 492 s pozemky o výměře cca 15000 m</a:t>
            </a:r>
            <a:r>
              <a:rPr lang="pl-PL" sz="1600" b="1" baseline="30000" dirty="0">
                <a:solidFill>
                  <a:srgbClr val="010FFF"/>
                </a:solidFill>
                <a:latin typeface="Century Gothic" panose="020B0502020202020204" pitchFamily="34" charset="0"/>
              </a:rPr>
              <a:t>2</a:t>
            </a: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v k.ú. Česká Kamenice ve vlastnictví města Česká Kamenice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Odkoupení do vlastnictví ÚK pro Dětský domov „Země dětí” a Školní jídelnu, Česká Kamenice, příspěvkovou organizaci (DD) je v jednání s městem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Areál DD – tři budovy se šesti pozemky na adrese Komenského 491 v České Kamenici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Zřizovatelem DD je Ústecký kraj, avšak nemovité věci jsou ve vlastnictví města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09574" y="673963"/>
            <a:ext cx="11169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Nákup nemovitých věcí v k.ú. Česká Kamenice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D6809F1-5343-1C26-416C-EFE3CE377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359" y="1481486"/>
            <a:ext cx="3454718" cy="260175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2973746-8A37-F2DF-AEDB-81735A81C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654" y="3874037"/>
            <a:ext cx="3344000" cy="23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778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Heliport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Nabytí nemovitých věcí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04980" y="1892561"/>
            <a:ext cx="5820923" cy="25083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l-PL" sz="5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Pozemek o výměře 5154 m</a:t>
            </a:r>
            <a:r>
              <a:rPr lang="pl-PL" sz="1600" b="1" baseline="30000" dirty="0">
                <a:solidFill>
                  <a:srgbClr val="010FFF"/>
                </a:solidFill>
                <a:latin typeface="Century Gothic" panose="020B0502020202020204" pitchFamily="34" charset="0"/>
              </a:rPr>
              <a:t>2</a:t>
            </a: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v k.ú. Děčín ve vlastnictví statutárního města Děčín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Nabytí do vlastnictví Ústeckého kraje a následný převod do vlastnictví Krajské zdravotní, a.s. (KZ)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Jedná se o pozemek pro výstavbu nového pavilonu následné péče v areálu nemocnice Děčín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 městem Děčín bylo zahájeno jednání o převodu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09574" y="673963"/>
            <a:ext cx="1117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Bezúplatné nabytí nemovitých věcí v k.ú. Děčín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0177B2A-0556-FFDF-44D6-D03B5DAFA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776" y="1831116"/>
            <a:ext cx="432054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0922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838200" y="304740"/>
            <a:ext cx="1066943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Den s Ústeckým krajem</a:t>
            </a:r>
          </a:p>
          <a:p>
            <a:pPr algn="ctr"/>
            <a:endParaRPr lang="cs-CZ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14. 11. 2023</a:t>
            </a:r>
          </a:p>
          <a:p>
            <a:pPr algn="ctr"/>
            <a:r>
              <a:rPr lang="cs-CZ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10:00 – 12:00 </a:t>
            </a:r>
          </a:p>
          <a:p>
            <a:pPr algn="ctr"/>
            <a:endParaRPr lang="cs-CZ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Zasedací sál Magistrátu města Děčín</a:t>
            </a:r>
            <a:endParaRPr lang="cs-CZ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17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ÚZSVM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Nabytí nemovitých věcí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2254" y="1872961"/>
            <a:ext cx="6355120" cy="390876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Budova č.p. 757 s pozemkem o výměře 287 m</a:t>
            </a:r>
            <a:r>
              <a:rPr lang="pl-PL" sz="1600" b="1" baseline="30000" dirty="0">
                <a:solidFill>
                  <a:srgbClr val="010FFF"/>
                </a:solidFill>
                <a:latin typeface="Century Gothic" panose="020B0502020202020204" pitchFamily="34" charset="0"/>
              </a:rPr>
              <a:t>2 </a:t>
            </a: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k.ú. Děčín ve vlastnictví ČR – Úřadu pro zastupování státu ve věcech majetkových (ÚZSVM)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Bezúplatné nabytí budovy s pozemkem na adrese Hudečkova 757 v Děčíně k využití pro školy a školská zařízení Ústeckého kraje za účelem vzdělávání a poskytování školských poradenských služeb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Prostory pro Speciálně pedagogické centrum Speciální základní školy, Speciální mateřské školy a Praktické školy, Děčín, příspěvkové organizace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Prostory pro odborné učebny Gymnázia Děčín, příspěvkové organizace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 ÚZSVM bylo zahájeno jednání o převodu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09574" y="673963"/>
            <a:ext cx="1117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Bezúplatné nabytí nemovitých věcí v k.ú. Děčín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435FEA7-3084-BD88-5D1A-8BD04DEA1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200" y="1499442"/>
            <a:ext cx="2133600" cy="32994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0724DE5-FA2A-B618-19DD-846AAA17F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382" y="3827342"/>
            <a:ext cx="2699238" cy="228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4928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KZ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Převody nemovitých věcí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43199" y="1598400"/>
            <a:ext cx="6082751" cy="38164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Realizovaný prodej nemovitých věcí z vlastnictví Ústeckého kraje do vlastnictví KZ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Celková kupní cena: 27.046.447 Kč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l-PL" sz="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Čtyři pozemky bývalé ubytovny „KORD” v ul. Beethovenova v Chomutově o celkové výměře  8112 m</a:t>
            </a:r>
            <a:r>
              <a:rPr lang="pl-PL" sz="1600" baseline="30000" dirty="0">
                <a:solidFill>
                  <a:srgbClr val="010FFF"/>
                </a:solidFill>
                <a:latin typeface="Century Gothic" panose="020B0502020202020204" pitchFamily="34" charset="0"/>
              </a:rPr>
              <a:t>2</a:t>
            </a: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pro rozšíření areálu nemocnice  k vybudování bydlení zdravotníků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l-PL" sz="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Budova polikliniky na adrese Jiráskova 1378/4  </a:t>
            </a:r>
            <a:b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</a:b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Rumburku vč. třech pozemků o celkové výměře </a:t>
            </a:r>
            <a:b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</a:b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1706 m</a:t>
            </a:r>
            <a:r>
              <a:rPr lang="pl-PL" sz="1600" b="1" baseline="30000" dirty="0">
                <a:solidFill>
                  <a:srgbClr val="010FFF"/>
                </a:solidFill>
                <a:latin typeface="Century Gothic" panose="020B0502020202020204" pitchFamily="34" charset="0"/>
              </a:rPr>
              <a:t>2</a:t>
            </a: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pro zajištění poskytování zdravotnické péče </a:t>
            </a:r>
            <a:b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</a:b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rumburské oblasti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3976" y="641785"/>
            <a:ext cx="1192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Prodej nemovitých věcí v k.ú. Chomutov, </a:t>
            </a:r>
            <a:r>
              <a:rPr lang="cs-CZ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Rumburk</a:t>
            </a:r>
            <a:r>
              <a:rPr lang="cs-CZ" sz="28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a Ryjice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E9CAF02-D7F9-B23E-6F04-71E52C0BE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070" y="1436559"/>
            <a:ext cx="3142662" cy="19873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BFB6208-2CD2-6089-2343-788A61C16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949" y="3717687"/>
            <a:ext cx="4592747" cy="26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5252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Internát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Převody nemovitých věcí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9126" y="2105914"/>
            <a:ext cx="5634311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Budova č.p. 667 s pozemkem o výměře 768 m</a:t>
            </a:r>
            <a:r>
              <a:rPr lang="pl-PL" sz="1600" b="1" baseline="30000" dirty="0">
                <a:solidFill>
                  <a:srgbClr val="010FFF"/>
                </a:solidFill>
                <a:latin typeface="Century Gothic" panose="020B0502020202020204" pitchFamily="34" charset="0"/>
              </a:rPr>
              <a:t>2</a:t>
            </a: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  <a:b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</a:br>
            <a:r>
              <a:rPr lang="pl-PL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k.ú. Děčín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Uskutečněné darování budovy bývalého internátu Střední školy lodní dopravy a technických řemesel, Děčín, příspěvkové organizace do vlastnictví statutárního města Děčín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Jedná se o budovu s pozemkem na adrese Benešovská 667/7 v Děčíně, která bude po rekonstrukci zprovozněna pro sociální účely „azylový dům a dům pro krizové bydlení“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81386" y="641785"/>
            <a:ext cx="981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Darování nemovitých věcí v k.ú. Děčín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42B3C9B-D5ED-EE6F-D39E-B0391CAD3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319" y="1837275"/>
            <a:ext cx="4084674" cy="1912786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E7F9BB4-4B27-F2FF-E553-641CA2539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105" y="4055758"/>
            <a:ext cx="3219729" cy="21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4668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2539" y="101036"/>
            <a:ext cx="11466922" cy="1111944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Převod zřizovatelské funkce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3468" y="1212980"/>
            <a:ext cx="6297269" cy="3032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Základní umělecká škola, Děčín</a:t>
            </a:r>
            <a:br>
              <a:rPr lang="cs-CZ" sz="24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cs-CZ" sz="24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 vlastnictví Ústeckého kraje</a:t>
            </a:r>
          </a:p>
          <a:p>
            <a:pPr lvl="1" algn="just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/>
            <a:r>
              <a:rPr lang="cs-CZ" sz="1700" dirty="0">
                <a:solidFill>
                  <a:srgbClr val="010FFF"/>
                </a:solidFill>
                <a:latin typeface="Century Gothic" panose="020B0502020202020204" pitchFamily="34" charset="0"/>
              </a:rPr>
              <a:t>Připravovaný převod zřizovatelské funkce ZUŠ Děčín</a:t>
            </a:r>
            <a:br>
              <a:rPr lang="cs-CZ" sz="1700" dirty="0">
                <a:solidFill>
                  <a:srgbClr val="010FFF"/>
                </a:solidFill>
                <a:latin typeface="Century Gothic" panose="020B0502020202020204" pitchFamily="34" charset="0"/>
              </a:rPr>
            </a:br>
            <a:r>
              <a:rPr lang="cs-CZ" sz="1700" dirty="0">
                <a:solidFill>
                  <a:srgbClr val="010FFF"/>
                </a:solidFill>
                <a:latin typeface="Century Gothic" panose="020B0502020202020204" pitchFamily="34" charset="0"/>
              </a:rPr>
              <a:t>z Ústeckého kraje na statutární město Děčín</a:t>
            </a:r>
          </a:p>
          <a:p>
            <a:pPr lvl="1" algn="just"/>
            <a:endParaRPr lang="cs-CZ" sz="105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/>
            <a:r>
              <a:rPr lang="cs-CZ" sz="1700" dirty="0">
                <a:solidFill>
                  <a:srgbClr val="010FFF"/>
                </a:solidFill>
                <a:latin typeface="Century Gothic" panose="020B0502020202020204" pitchFamily="34" charset="0"/>
              </a:rPr>
              <a:t>Bezúplatný převod budovy (sídla ZUŠ) na adrese Čs. legií 243/29 v Děčíně s pozemkem  o výměře 409 m</a:t>
            </a:r>
            <a:r>
              <a:rPr lang="cs-CZ" sz="1700" baseline="30000" dirty="0">
                <a:solidFill>
                  <a:srgbClr val="010FFF"/>
                </a:solidFill>
                <a:latin typeface="Century Gothic" panose="020B0502020202020204" pitchFamily="34" charset="0"/>
              </a:rPr>
              <a:t>2</a:t>
            </a:r>
            <a:r>
              <a:rPr lang="cs-CZ" sz="1700" dirty="0">
                <a:solidFill>
                  <a:srgbClr val="010FFF"/>
                </a:solidFill>
                <a:latin typeface="Century Gothic" panose="020B0502020202020204" pitchFamily="34" charset="0"/>
              </a:rPr>
              <a:t> v k.ú. Děčín do vlastnictví statutárního města Děčín</a:t>
            </a: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18A4D3-BE75-342D-9572-8AC15C7D6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177" y="4245429"/>
            <a:ext cx="3367088" cy="22469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BBCB19-CA39-40B0-5375-D4053C817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589" y="1747836"/>
            <a:ext cx="4017645" cy="40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0281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4649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přípravy a realizace projektových prací včetně předpokládaných finančních nákladů: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Gymnázium Děčín – výměna oken, střechy a oprava fasády – 31 645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SŠ zahradnická a zemědělská, Děčín – Libverda, kompletní rekonstrukce střechy, půdní vestavba, výtah – 33 720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10FFF"/>
                </a:solidFill>
                <a:latin typeface="Century Gothic" panose="020B0502020202020204" pitchFamily="34" charset="0"/>
              </a:rPr>
              <a:t>VOŠ a SPŠ strojní, stavební a dopravní, Děčín –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dokončení </a:t>
            </a:r>
            <a:r>
              <a:rPr lang="pt-BR" dirty="0">
                <a:solidFill>
                  <a:srgbClr val="010FFF"/>
                </a:solidFill>
                <a:latin typeface="Century Gothic" panose="020B0502020202020204" pitchFamily="34" charset="0"/>
              </a:rPr>
              <a:t>reko objektu na Slovanské - dostavba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– 74 000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SOŠ mediální grafiky a polygrafie, Rumburk – oprava vnější obálky objektů školy – 59 500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Gymnázium Rumburk - výměna oken – 70 059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VOŠ, SPŠ a SOŠ služeb a cestovního ruchu, Varnsdorf, Bratislavská 2166 - středoškolský kampus s novým administrativním sídlem školy – 433 182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DOZP Oleška -Kamenice - rekonstrukce objektu chráněné bydlení Děčín – 57 500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OM v Děčíně - stavební úpravy - pobočka muzeum Varnsdorf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80 000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Rekonstrukce mostního objektu 25851 - 2 a 25851-3 Malá Veleň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36 400 Kč</a:t>
            </a: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482304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90046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1768965"/>
            <a:ext cx="105547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přípravy a realizace stavebních prací včetně finančních nákladů: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SŠ zahradnická a zemědělská Antonína Emanuela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Komerse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Děčín - Libverda -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objektů a skleníků vč. přístup cesty – 62 200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SŠ zahradnická a zemědělská Děčín Rekonstrukce zemědělské haly – 9 265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SŠ lodní dopravy, Děčín - Oprava nátěru školní dílenské lodi DL2 – 12 000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DD a ŠJ, Krásná Lípa, Dittrichova 12, p. o. - výměna střešní krytiny a oprava fasády, výměna nosných částí podlah budovy „DOMEČEK“ – 6 700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ZUŠ Rumburk-rekonstrukce budovy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F.Nohy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554/4 – 11 600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SŠ řemesel a služeb, Děčín, Ruská 147 -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domova mládeže vč. nádvoří – 57 500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DPS Šluknov – Krásná Lípa - přístavba výtahu na pavilonu C, stavební úpravy pavilonu A </a:t>
            </a:r>
            <a:r>
              <a:rPr lang="cs-CZ">
                <a:solidFill>
                  <a:srgbClr val="010FFF"/>
                </a:solidFill>
                <a:latin typeface="Century Gothic" panose="020B0502020202020204" pitchFamily="34" charset="0"/>
              </a:rPr>
              <a:t>– 47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904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Reko mostu 26330-2 Rumburk - Horní Jindřichov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9 700 tis. Kč</a:t>
            </a:r>
          </a:p>
          <a:p>
            <a:pPr marL="180000"/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</a:p>
          <a:p>
            <a:pPr marL="180000"/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3130819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086201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Operační program Spravedlivá Transformace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řešení negativních dopadů odklonu od uhlí v Karlovarském, Ústeckém a Moravskoslezském kraji </a:t>
            </a:r>
          </a:p>
          <a:p>
            <a:pPr lvl="0"/>
            <a:endParaRPr lang="cs-CZ" sz="9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Regionální stálá konference Ústeckého kraje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krajské komplexní seskupení partnerů (regionálních a místních) pro komunikaci a implementaci regionální politiky České republiky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Regionální inovační strategie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cílem je zvýšení konkurenceschopnosti regionu prostřednictvím podpory výzkumu a vývoje a specializací na silné stránky ÚK (chemie, energetika, strojírenství, nanotechnologie, digitalizace, Průmysl 4.0 a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smart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city, kreativní průmysly);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strategie je zároveň podmínkou pro čerpání evropských fondů na výzkum, vývoj a inovace.</a:t>
            </a:r>
            <a:endParaRPr lang="cs-CZ" sz="9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9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1998635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086201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Energetické centrum 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nově zřízená příspěvková organizace Ústeckého kraje – krajský energetický management, energetický screening obcí,</a:t>
            </a:r>
          </a:p>
          <a:p>
            <a:pPr lvl="0"/>
            <a:endParaRPr lang="cs-CZ" sz="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 „ Podpora přípravy projektových záměrů v Ústeckém kraji 2024“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obcí do 3000 obyvatel na území Ústeckého kraje při přípravě odborné dokumentace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 rok 2024 alokace 5,2 mil. Kč; min. výše dotace 50 000 Kč; max. výše dotace 200 000 Kč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dotací – únor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3045877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14639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Zastřešující projekty v rámci OPST</a:t>
            </a:r>
            <a:endParaRPr lang="cs-CZ" sz="2000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 „ Příprava projektů v Ústeckém kraji“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Žadatel:  		obce a města v Ústeckém kraji, jejich </a:t>
            </a:r>
            <a:r>
              <a:rPr lang="cs-CZ" sz="16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p.o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. a 100% vlastněné subjekty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Alokace: 		200 mil. Kč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Předpokládaný termín vyhlášení: I1. čtvrtletí 2024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 „ Vouchery pro podnikatele“ </a:t>
            </a: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Žadatel: 				mikro, malé a střední podniky, fyzické osoby nepodnikající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Alokace: 				2 x 140,2 mil. Kč (2 výzvy 2023 a 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1. Výzva:	                                                 13. 11. 2023 zveřejnění podkladů, 15. 1. 2024 zahájení příjmu žádostí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Tři dotační programy: 			voucher pro 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rozvoj podnikání (podnikatelé a osoby nepodnikající)</a:t>
            </a:r>
          </a:p>
          <a:p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					digitální  a inovační voucher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Výše dotace: 				max. 80 % uznatelných nákladů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Minimální výše dotace činí: 		50 000,-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Maximální výše dotace činí:		50 000,- Kč - nepodnikající, 1 mil. Kč – inovační, 500 000,- Kč  - ostatní	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1891625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" y="-56616"/>
            <a:ext cx="12192002" cy="7062186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08620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Transformační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energetika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otevřená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podnikání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urbanismus, obnova území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revitalizace bývalé školy v sídlišti</a:t>
            </a:r>
          </a:p>
          <a:p>
            <a:pPr lvl="0"/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	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  <p:pic>
        <p:nvPicPr>
          <p:cNvPr id="1026" name="Picture 2" descr="Architektonickou soutěž vyhrál ateliér mh architects z Pra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42" y="2735479"/>
            <a:ext cx="4953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4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Úvodní slovo hejtmana Ústeckého kraje Ing. Jana Schillera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2960782"/>
            <a:ext cx="10862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legislativy, krizového řízení, informačních technologií, ICUK, vnějších a zahraničních vztahů, zásady územního rozvoje;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předseda Bezpečnostní rady Ústeckého kraje a Krizového štábu Ústeckého kraje.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826919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802433"/>
            <a:ext cx="108620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Odbor zdravotnictví </a:t>
            </a: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může obce informovat a spolupracovat s nimi v těchto oblastech: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zajištění a organizace: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lékařské pohotovostní služby,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prohlídek těl zemřelých,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protialkoholní a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protitoxikomanické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záchytné stanice</a:t>
            </a:r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výběrová řízení před uzavřením smlouvy o poskytování a úhradě zdravotních služeb;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nakládání se zdravotnickou dokumentací v případě zániku oprávnění k poskytování zdravotních služeb;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kontrola výkonu přenesené působnosti obcí (recepty s modrým pruhem – předepisování opiátů);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přestupkové řízení v oblasti zdravotnictví (protikuřácký zákon).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38396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216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582150" y="316360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  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85649" y="805327"/>
            <a:ext cx="771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1B27FF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Stav silnic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48535" y="333148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95135" y="838018"/>
            <a:ext cx="87905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1B27FF"/>
                </a:solidFill>
                <a:latin typeface="Century Gothic" panose="020B0502020202020204" pitchFamily="34" charset="0"/>
              </a:rPr>
              <a:t>Celkem je v ÚK 3 653 km silnic (900 km II. třídy a 2 752 km III. třídy)</a:t>
            </a:r>
          </a:p>
          <a:p>
            <a:endParaRPr lang="cs-CZ" sz="1600" b="1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Děčín – 552 km (142 km II. třídy a 399 km III. třídy, provoz SUS Děčín)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1B27FF"/>
                </a:solidFill>
                <a:latin typeface="Century Gothic" panose="020B0502020202020204" pitchFamily="34" charset="0"/>
              </a:rPr>
              <a:t>Chomutov – 541 km (139 km II. třídy a 412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1B27FF"/>
                </a:solidFill>
                <a:latin typeface="Century Gothic" panose="020B0502020202020204" pitchFamily="34" charset="0"/>
              </a:rPr>
              <a:t>Louny – 816 km (219 km II. třídy a 597 km III. třídy, provoz SUS Louny)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1B27FF"/>
                </a:solidFill>
                <a:latin typeface="Century Gothic" panose="020B0502020202020204" pitchFamily="34" charset="0"/>
              </a:rPr>
              <a:t>Litoměřice – 866 km (215 km II. třídy a 651 km III. třídy, provoz SUS Litoměřice)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1B27FF"/>
                </a:solidFill>
                <a:latin typeface="Century Gothic" panose="020B0502020202020204" pitchFamily="34" charset="0"/>
              </a:rPr>
              <a:t>Most – 207 km (43 km II. třídy a 164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1B27FF"/>
                </a:solidFill>
                <a:latin typeface="Century Gothic" panose="020B0502020202020204" pitchFamily="34" charset="0"/>
              </a:rPr>
              <a:t>Teplice – 336 km (63 km II. třídy a 273 km III. třídy, provoz SUS Ústí nad Labem)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1B27FF"/>
                </a:solidFill>
                <a:latin typeface="Century Gothic" panose="020B0502020202020204" pitchFamily="34" charset="0"/>
              </a:rPr>
              <a:t>Ústí nad Labem – 324 km (86 km II. třídy a 238 km III. třídy, provoz SUS Ústí nad Labem)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1B27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/>
          <a:srcRect l="22500" t="23166" r="32770" b="18988"/>
          <a:stretch/>
        </p:blipFill>
        <p:spPr>
          <a:xfrm>
            <a:off x="785649" y="1236815"/>
            <a:ext cx="2410632" cy="1530336"/>
          </a:xfrm>
          <a:prstGeom prst="rect">
            <a:avLst/>
          </a:prstGeom>
        </p:spPr>
      </p:pic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76D5C745-6E9E-4D02-96AB-867C04710770}"/>
              </a:ext>
            </a:extLst>
          </p:cNvPr>
          <p:cNvGraphicFramePr>
            <a:graphicFrameLocks/>
          </p:cNvGraphicFramePr>
          <p:nvPr/>
        </p:nvGraphicFramePr>
        <p:xfrm>
          <a:off x="146221" y="2836927"/>
          <a:ext cx="4843849" cy="3856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Ovál 12"/>
          <p:cNvSpPr/>
          <p:nvPr/>
        </p:nvSpPr>
        <p:spPr>
          <a:xfrm>
            <a:off x="997491" y="3265978"/>
            <a:ext cx="698155" cy="2866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488110" y="3112316"/>
            <a:ext cx="7557669" cy="3051348"/>
          </a:xfrm>
          <a:prstGeom prst="rect">
            <a:avLst/>
          </a:prstGeom>
          <a:noFill/>
          <a:ln w="19050">
            <a:solidFill>
              <a:srgbClr val="1B27FF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Opravy a rekonstrukce v okrese Děčín</a:t>
            </a:r>
          </a:p>
          <a:p>
            <a:endParaRPr lang="cs-CZ" sz="16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III/2639	Kerhartice - Veselé	                oprava živičného povrchu		15 mil. Kč	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III/26222	Heřmanov - </a:t>
            </a:r>
            <a:r>
              <a:rPr lang="cs-CZ" sz="900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Blankartice</a:t>
            </a: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	                oprava živičného povrchu		5 mil. Kč	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III/25861	Jetřichovice - Rynartice	                oprava živičného povrchu		16,7 mil. Kč	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II/263	Rumburk průtah, ul. Pražská a Jiříkovská     oprava živičného povrchu		22 mil. Kč	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III/25852	Děčín - </a:t>
            </a:r>
            <a:r>
              <a:rPr lang="cs-CZ" sz="900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Přípeř</a:t>
            </a: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		                oprava živičného povrchu		14,6 mil. Kč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III/25856	Nová Oleška - Stará Oleška	                oprava živičného povrchu		5 mil. Kč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III/2662	Šluknov - Království	                oprava živičného povrchu		15,3 mil. Kč	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III/25380	Malšovice - splašková kanalizace                oprava živičného povrchu		0,4 mil. Kč	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III/25857	Kámen 		                oprava živičného povrchu		2 ,1 mil. Kč	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III/2667	Šluknov	  	                oprava živičného povrchu		2 mil. Kč	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III/25857	Kámen - průtah obcí	                oprava dešťové kanalizace 		6,5 mil. Kč	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1B27FF"/>
                </a:solidFill>
                <a:latin typeface="Century Gothic" panose="020B0502020202020204" pitchFamily="34" charset="0"/>
              </a:rPr>
              <a:t>	</a:t>
            </a:r>
            <a:endParaRPr lang="cs-CZ" sz="900" b="1" dirty="0">
              <a:solidFill>
                <a:srgbClr val="1B27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01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971115"/>
            <a:ext cx="10950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dopravy a sil. hospodářství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1693710"/>
            <a:ext cx="990647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Dopravní obslužnost v rámci Dopravy Ústeckého kraje</a:t>
            </a:r>
          </a:p>
          <a:p>
            <a:endParaRPr lang="cs-CZ" sz="1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Rozšíření tarifu DÚK do České Lípy (od 10. 12. 2023 na linkách L2 a R14)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Obměna vlaků v provozním souboru </a:t>
            </a:r>
            <a:r>
              <a:rPr lang="cs-CZ" sz="21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Šluknovsko</a:t>
            </a: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 (Siemens </a:t>
            </a:r>
            <a:r>
              <a:rPr lang="cs-CZ" sz="21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Desiro</a:t>
            </a: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Nové kapacitní autobusy pro oblasti Děčínsko a </a:t>
            </a:r>
            <a:r>
              <a:rPr lang="cs-CZ" sz="21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Šluknovsko</a:t>
            </a:r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Zavedení nových linek na Sněžník a </a:t>
            </a:r>
            <a:r>
              <a:rPr lang="cs-CZ" sz="21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shuttle</a:t>
            </a: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 bus v Českém Švýcarsku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Od poloviny roku možnost platby platební kartou ve všech zelených autobusech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Mobilní aplikace </a:t>
            </a:r>
            <a:r>
              <a:rPr lang="cs-CZ" sz="21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DÚKapka</a:t>
            </a: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 (jednotlivé i časové jízdenky, vyhledavač spojení, </a:t>
            </a:r>
            <a:r>
              <a:rPr lang="cs-CZ" sz="21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info</a:t>
            </a: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 o výlukách), Facebook a Instagram DÚK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Centrální dispečink DÚK tel. 475 657 657 – </a:t>
            </a:r>
            <a:r>
              <a:rPr lang="cs-CZ" sz="21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info</a:t>
            </a: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 o aktuální situaci ve veřejné dopravě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" y="4942932"/>
            <a:ext cx="663254" cy="6632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" y="2263976"/>
            <a:ext cx="709999" cy="7099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2" y="3546497"/>
            <a:ext cx="757592" cy="6823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8069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sociálních věcí, bezpečnosti a sociálně vyloučených lokalit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3428998"/>
            <a:ext cx="10862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Problematika sociálně vyloučených lokalit;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k přípravě zákona o podpoře bydlení.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113258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050761"/>
            <a:ext cx="1086201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eko–</a:t>
            </a:r>
            <a:r>
              <a:rPr lang="cs-CZ" sz="2400" b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agro</a:t>
            </a: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 oblastí v Ústeckém kraji na období let 2022 až 2025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2023 činila 6,5 mil. Kč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164 žádostí, uspokojeno bude162 žadatelů v celkové výši cca 5,6 mil. Kč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Z oblasti Děčínska se jedná o 13 žadatelů v celkovém objemu požadovaných finančních prostředků ve výši 575 256 Kč</a:t>
            </a:r>
          </a:p>
          <a:p>
            <a:pPr lvl="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na podporu vodního hospodářství v Ústeckém kraji na období 2018 – 2025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Alokace pro rok 2023 činila cca 35 mil. Kč (v jednání je její navýšení o cca 11,3 mil. Kč)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rámci dotačního titulu bylo přijato 12 uznatelných žádostí, uspokojeno bude 8 žadatelů (v případě navýšení finančních prostředků fondu bude vyhověno všem 12 žadatelům)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Z okresu Děčín budou podpořeny 2 projekty v celkové výši cca 9 191 540 Kč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4165742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050761"/>
            <a:ext cx="108620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pro podporu odpadového hospodářství obcí v Ústeckém kraji na období 2017 - 2025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2023 činila cca 28 mil. Kč (v jednání je její navýšení o cca 13,5 mil. Kč)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73 žádostí, uspokojeno bude 59 žadatelů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Děčín bylo podpořeno 6 projektů v celkové výši 2 154 570 Kč</a:t>
            </a:r>
          </a:p>
          <a:p>
            <a:pPr lvl="0"/>
            <a:endParaRPr lang="cs-CZ" sz="12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ekologické výchovy, vzdělávání a osvěty (EVVO) na území Ústeckého kraje na období let 2022 až 2025</a:t>
            </a:r>
            <a:endParaRPr lang="cs-CZ" sz="24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2023 činila cca 3,3 mil. Kč (bylo schváleno navýšení o cca 5,45 mil. Kč)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63 žádostí, uspokojeni budou všichni žadatelé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Děčín bude podpořeno 7 projektů v celkové výši 1 144 010 Kč</a:t>
            </a:r>
          </a:p>
          <a:p>
            <a:pPr lvl="0"/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15181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listopadu 2023</a:t>
            </a:r>
          </a:p>
        </p:txBody>
      </p:sp>
      <p:sp>
        <p:nvSpPr>
          <p:cNvPr id="3" name="Obdélník 2"/>
          <p:cNvSpPr/>
          <p:nvPr/>
        </p:nvSpPr>
        <p:spPr>
          <a:xfrm>
            <a:off x="445691" y="1482771"/>
            <a:ext cx="1100696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podpory rozvoje infrastruktury cestovního ruchu</a:t>
            </a:r>
          </a:p>
          <a:p>
            <a:endParaRPr lang="cs-CZ" sz="1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/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3.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kolo výzvy – schváleno v Zastupitelstvu Ústeckého kraje 30/10/2023</a:t>
            </a:r>
          </a:p>
          <a:p>
            <a:pPr lvl="1"/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Celkem alokace 20 mil.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Minimální výše dotace: 300.000,-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Maximální výše dotace: 2.000.000,- Kč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Termín realizace (uznatelnost výdajů): 1. 10. 2023 – 31. 12. 2025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Dotace pro až 70%, pro destinační agentury až 100%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Lhůta pro podání žádosti je od 18. 12. 2023 do 19. 2. 2024 </a:t>
            </a:r>
          </a:p>
          <a:p>
            <a:pPr lvl="1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plochy pro karavany a obytné vozy (tzv.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Stellplatz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vybudování tzv. nocležen, útulen a přístřešků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odstavná parkoviště včetně sociálního zařízení (WC, sprchy) a zázemí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PD a související studie pro cyklostezky/cyklotrasy/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trailparky</a:t>
            </a: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drobná infrastruktura podél páteřních cyklotras a Hřebenovky (drobný mobiliář, stojany,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cykloboxy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, nabíječky pro elektrokola, odpočívadla, apod….)</a:t>
            </a:r>
          </a:p>
        </p:txBody>
      </p:sp>
    </p:spTree>
    <p:extLst>
      <p:ext uri="{BB962C8B-B14F-4D97-AF65-F5344CB8AC3E}">
        <p14:creationId xmlns:p14="http://schemas.microsoft.com/office/powerpoint/2010/main" val="120578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23801" y="764630"/>
            <a:ext cx="1094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</a:t>
            </a:r>
            <a:r>
              <a:rPr lang="cs-CZ" sz="1200">
                <a:solidFill>
                  <a:srgbClr val="010FFF"/>
                </a:solidFill>
                <a:latin typeface="Century Gothic" panose="020B0502020202020204" pitchFamily="34" charset="0"/>
              </a:rPr>
              <a:t>listopadu 2023</a:t>
            </a: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21421" y="1653186"/>
            <a:ext cx="117491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Cyklostezky a cyklotrasy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Celkem investice od roku 2010 více jak 500 mil.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Údržbu zajišťuje Krajská majetková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Labská (celkem cca 1300 km , z toho v ÚK 96 km)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Ploučnice (Děčín – hranice s Libereckým krajem, dále proznačeno až na Ještěd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PD na propojení Č. Kamenice – Kamenický Šenov a studie na propojení Č. Kamenice - Benešov n.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Pl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lvl="1"/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Dotace od ÚK na obnovu a údržbu turistického značení pro KČT 850 tis.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Dotace na údržbu běžkařských stop v Lužických horách 150 tis.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Proznačení trasy Hřebenovky Tisá – Jedlová včetně marketingu</a:t>
            </a:r>
          </a:p>
        </p:txBody>
      </p:sp>
    </p:spTree>
    <p:extLst>
      <p:ext uri="{BB962C8B-B14F-4D97-AF65-F5344CB8AC3E}">
        <p14:creationId xmlns:p14="http://schemas.microsoft.com/office/powerpoint/2010/main" val="259091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Děčín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23801" y="764630"/>
            <a:ext cx="1094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</a:t>
            </a:r>
            <a:r>
              <a:rPr lang="cs-CZ" sz="1200">
                <a:solidFill>
                  <a:srgbClr val="010FFF"/>
                </a:solidFill>
                <a:latin typeface="Century Gothic" panose="020B0502020202020204" pitchFamily="34" charset="0"/>
              </a:rPr>
              <a:t>listopadu 2023</a:t>
            </a: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82434" y="1519208"/>
            <a:ext cx="117491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České Švýcarsko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Dotace na činnost České Švýcarsko o.p.s.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Mimořádné finance na restart po požáru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Voucher na ubytování na mimosezónu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Doprava DÚK pro ubytované zdarma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Školní pobyty pro střední školy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Dotace pro ČŠ na kampaň „chybí nám tu lidi“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Provoz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shuttle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bus Mezná – Hřensko – Janov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Nutnost znovuotevření uzavřených tras v NP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Společné návrhy na nové trasy a propojení v rámci NP i do sousedního NP Saské Švýcarsko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Zpracování dopravní studie </a:t>
            </a: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	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294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2303</TotalTime>
  <Words>3746</Words>
  <Application>Microsoft Office PowerPoint</Application>
  <PresentationFormat>Širokoúhlá obrazovka</PresentationFormat>
  <Paragraphs>406</Paragraphs>
  <Slides>33</Slides>
  <Notes>30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Courier New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SLŠ</vt:lpstr>
      <vt:lpstr>DD ČK</vt:lpstr>
      <vt:lpstr>Heliport</vt:lpstr>
      <vt:lpstr>ÚZSVM</vt:lpstr>
      <vt:lpstr>KZ</vt:lpstr>
      <vt:lpstr>Internát</vt:lpstr>
      <vt:lpstr>Převod zřizovatelské funkce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Nový Jan</dc:creator>
  <cp:lastModifiedBy>Pánková Pavlína</cp:lastModifiedBy>
  <cp:revision>117</cp:revision>
  <cp:lastPrinted>2023-11-10T12:05:59Z</cp:lastPrinted>
  <dcterms:created xsi:type="dcterms:W3CDTF">2023-01-12T13:43:47Z</dcterms:created>
  <dcterms:modified xsi:type="dcterms:W3CDTF">2023-11-15T07:51:30Z</dcterms:modified>
</cp:coreProperties>
</file>