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9" r:id="rId3"/>
    <p:sldId id="265" r:id="rId4"/>
    <p:sldId id="293" r:id="rId5"/>
    <p:sldId id="345" r:id="rId6"/>
    <p:sldId id="346" r:id="rId7"/>
    <p:sldId id="282" r:id="rId8"/>
    <p:sldId id="353" r:id="rId9"/>
    <p:sldId id="354" r:id="rId10"/>
    <p:sldId id="355" r:id="rId11"/>
    <p:sldId id="356" r:id="rId12"/>
    <p:sldId id="357" r:id="rId13"/>
    <p:sldId id="358" r:id="rId14"/>
    <p:sldId id="332" r:id="rId15"/>
    <p:sldId id="333" r:id="rId16"/>
    <p:sldId id="294" r:id="rId17"/>
    <p:sldId id="341" r:id="rId18"/>
    <p:sldId id="342" r:id="rId19"/>
    <p:sldId id="274" r:id="rId20"/>
    <p:sldId id="352" r:id="rId21"/>
    <p:sldId id="331" r:id="rId22"/>
    <p:sldId id="334" r:id="rId23"/>
    <p:sldId id="335" r:id="rId24"/>
    <p:sldId id="336" r:id="rId25"/>
    <p:sldId id="337" r:id="rId26"/>
    <p:sldId id="347" r:id="rId27"/>
    <p:sldId id="348" r:id="rId28"/>
    <p:sldId id="349" r:id="rId29"/>
    <p:sldId id="350" r:id="rId30"/>
    <p:sldId id="286" r:id="rId31"/>
    <p:sldId id="287" r:id="rId32"/>
    <p:sldId id="260" r:id="rId3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7FF"/>
    <a:srgbClr val="010FFF"/>
    <a:srgbClr val="000DFF"/>
    <a:srgbClr val="9B9DF3"/>
    <a:srgbClr val="4F53E9"/>
    <a:srgbClr val="4C5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F7A1E-B714-4348-8FC9-C58B6FA3F2E8}" v="29" dt="2023-10-20T10:27:13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ánková Pavlína" userId="27b00836-f6f4-4183-b2c1-b6df8b7ff4bc" providerId="ADAL" clId="{86AF7A1E-B714-4348-8FC9-C58B6FA3F2E8}"/>
    <pc:docChg chg="undo redo custSel addSld delSld modSld sldOrd">
      <pc:chgData name="Pánková Pavlína" userId="27b00836-f6f4-4183-b2c1-b6df8b7ff4bc" providerId="ADAL" clId="{86AF7A1E-B714-4348-8FC9-C58B6FA3F2E8}" dt="2023-10-20T10:27:45.603" v="181" actId="47"/>
      <pc:docMkLst>
        <pc:docMk/>
      </pc:docMkLst>
      <pc:sldChg chg="del">
        <pc:chgData name="Pánková Pavlína" userId="27b00836-f6f4-4183-b2c1-b6df8b7ff4bc" providerId="ADAL" clId="{86AF7A1E-B714-4348-8FC9-C58B6FA3F2E8}" dt="2023-10-20T10:14:24.514" v="37" actId="47"/>
        <pc:sldMkLst>
          <pc:docMk/>
          <pc:sldMk cId="1068170992" sldId="257"/>
        </pc:sldMkLst>
      </pc:sldChg>
      <pc:sldChg chg="ord">
        <pc:chgData name="Pánková Pavlína" userId="27b00836-f6f4-4183-b2c1-b6df8b7ff4bc" providerId="ADAL" clId="{86AF7A1E-B714-4348-8FC9-C58B6FA3F2E8}" dt="2023-10-20T10:08:40.791" v="17"/>
        <pc:sldMkLst>
          <pc:docMk/>
          <pc:sldMk cId="38396344" sldId="274"/>
        </pc:sldMkLst>
      </pc:sldChg>
      <pc:sldChg chg="addSp modSp del mod setBg">
        <pc:chgData name="Pánková Pavlína" userId="27b00836-f6f4-4183-b2c1-b6df8b7ff4bc" providerId="ADAL" clId="{86AF7A1E-B714-4348-8FC9-C58B6FA3F2E8}" dt="2023-10-20T10:14:04.527" v="36" actId="113"/>
        <pc:sldMkLst>
          <pc:docMk/>
          <pc:sldMk cId="2028848924" sldId="282"/>
        </pc:sldMkLst>
        <pc:spChg chg="mod">
          <ac:chgData name="Pánková Pavlína" userId="27b00836-f6f4-4183-b2c1-b6df8b7ff4bc" providerId="ADAL" clId="{86AF7A1E-B714-4348-8FC9-C58B6FA3F2E8}" dt="2023-10-20T10:13:07.162" v="29"/>
          <ac:spMkLst>
            <pc:docMk/>
            <pc:sldMk cId="2028848924" sldId="282"/>
            <ac:spMk id="2" creationId="{00000000-0000-0000-0000-000000000000}"/>
          </ac:spMkLst>
        </pc:spChg>
        <pc:spChg chg="add mod">
          <ac:chgData name="Pánková Pavlína" userId="27b00836-f6f4-4183-b2c1-b6df8b7ff4bc" providerId="ADAL" clId="{86AF7A1E-B714-4348-8FC9-C58B6FA3F2E8}" dt="2023-10-20T10:14:04.527" v="36" actId="113"/>
          <ac:spMkLst>
            <pc:docMk/>
            <pc:sldMk cId="2028848924" sldId="282"/>
            <ac:spMk id="3" creationId="{58819984-5778-EFE2-0AFB-488D263410CE}"/>
          </ac:spMkLst>
        </pc:spChg>
        <pc:spChg chg="mod">
          <ac:chgData name="Pánková Pavlína" userId="27b00836-f6f4-4183-b2c1-b6df8b7ff4bc" providerId="ADAL" clId="{86AF7A1E-B714-4348-8FC9-C58B6FA3F2E8}" dt="2023-10-20T10:12:35.974" v="26" actId="1076"/>
          <ac:spMkLst>
            <pc:docMk/>
            <pc:sldMk cId="2028848924" sldId="282"/>
            <ac:spMk id="9" creationId="{00000000-0000-0000-0000-000000000000}"/>
          </ac:spMkLst>
        </pc:spChg>
      </pc:sldChg>
      <pc:sldChg chg="add">
        <pc:chgData name="Pánková Pavlína" userId="27b00836-f6f4-4183-b2c1-b6df8b7ff4bc" providerId="ADAL" clId="{86AF7A1E-B714-4348-8FC9-C58B6FA3F2E8}" dt="2023-10-20T10:06:42.239" v="15"/>
        <pc:sldMkLst>
          <pc:docMk/>
          <pc:sldMk cId="1229270335" sldId="286"/>
        </pc:sldMkLst>
      </pc:sldChg>
      <pc:sldChg chg="del">
        <pc:chgData name="Pánková Pavlína" userId="27b00836-f6f4-4183-b2c1-b6df8b7ff4bc" providerId="ADAL" clId="{86AF7A1E-B714-4348-8FC9-C58B6FA3F2E8}" dt="2023-10-20T10:06:30.979" v="14" actId="2696"/>
        <pc:sldMkLst>
          <pc:docMk/>
          <pc:sldMk cId="1268260968" sldId="286"/>
        </pc:sldMkLst>
      </pc:sldChg>
      <pc:sldChg chg="del">
        <pc:chgData name="Pánková Pavlína" userId="27b00836-f6f4-4183-b2c1-b6df8b7ff4bc" providerId="ADAL" clId="{86AF7A1E-B714-4348-8FC9-C58B6FA3F2E8}" dt="2023-10-20T10:06:30.979" v="14" actId="2696"/>
        <pc:sldMkLst>
          <pc:docMk/>
          <pc:sldMk cId="1541574063" sldId="287"/>
        </pc:sldMkLst>
      </pc:sldChg>
      <pc:sldChg chg="add">
        <pc:chgData name="Pánková Pavlína" userId="27b00836-f6f4-4183-b2c1-b6df8b7ff4bc" providerId="ADAL" clId="{86AF7A1E-B714-4348-8FC9-C58B6FA3F2E8}" dt="2023-10-20T10:06:42.239" v="15"/>
        <pc:sldMkLst>
          <pc:docMk/>
          <pc:sldMk cId="2307727897" sldId="287"/>
        </pc:sldMkLst>
      </pc:sldChg>
      <pc:sldChg chg="modSp add del mod">
        <pc:chgData name="Pánková Pavlína" userId="27b00836-f6f4-4183-b2c1-b6df8b7ff4bc" providerId="ADAL" clId="{86AF7A1E-B714-4348-8FC9-C58B6FA3F2E8}" dt="2023-10-20T10:23:31.565" v="142" actId="47"/>
        <pc:sldMkLst>
          <pc:docMk/>
          <pc:sldMk cId="3411307120" sldId="290"/>
        </pc:sldMkLst>
        <pc:spChg chg="mod">
          <ac:chgData name="Pánková Pavlína" userId="27b00836-f6f4-4183-b2c1-b6df8b7ff4bc" providerId="ADAL" clId="{86AF7A1E-B714-4348-8FC9-C58B6FA3F2E8}" dt="2023-10-20T10:20:51.439" v="125" actId="20577"/>
          <ac:spMkLst>
            <pc:docMk/>
            <pc:sldMk cId="3411307120" sldId="290"/>
            <ac:spMk id="3" creationId="{00000000-0000-0000-0000-000000000000}"/>
          </ac:spMkLst>
        </pc:spChg>
      </pc:sldChg>
      <pc:sldChg chg="modSp del mod">
        <pc:chgData name="Pánková Pavlína" userId="27b00836-f6f4-4183-b2c1-b6df8b7ff4bc" providerId="ADAL" clId="{86AF7A1E-B714-4348-8FC9-C58B6FA3F2E8}" dt="2023-10-20T10:23:37.591" v="143" actId="47"/>
        <pc:sldMkLst>
          <pc:docMk/>
          <pc:sldMk cId="917615627" sldId="291"/>
        </pc:sldMkLst>
        <pc:spChg chg="mod">
          <ac:chgData name="Pánková Pavlína" userId="27b00836-f6f4-4183-b2c1-b6df8b7ff4bc" providerId="ADAL" clId="{86AF7A1E-B714-4348-8FC9-C58B6FA3F2E8}" dt="2023-10-20T10:22:02.957" v="131" actId="6549"/>
          <ac:spMkLst>
            <pc:docMk/>
            <pc:sldMk cId="917615627" sldId="291"/>
            <ac:spMk id="3" creationId="{00000000-0000-0000-0000-000000000000}"/>
          </ac:spMkLst>
        </pc:spChg>
      </pc:sldChg>
      <pc:sldChg chg="modSp del mod">
        <pc:chgData name="Pánková Pavlína" userId="27b00836-f6f4-4183-b2c1-b6df8b7ff4bc" providerId="ADAL" clId="{86AF7A1E-B714-4348-8FC9-C58B6FA3F2E8}" dt="2023-10-20T10:25:55.758" v="161" actId="47"/>
        <pc:sldMkLst>
          <pc:docMk/>
          <pc:sldMk cId="1300783551" sldId="292"/>
        </pc:sldMkLst>
        <pc:spChg chg="mod">
          <ac:chgData name="Pánková Pavlína" userId="27b00836-f6f4-4183-b2c1-b6df8b7ff4bc" providerId="ADAL" clId="{86AF7A1E-B714-4348-8FC9-C58B6FA3F2E8}" dt="2023-10-20T10:25:10.434" v="156" actId="6549"/>
          <ac:spMkLst>
            <pc:docMk/>
            <pc:sldMk cId="1300783551" sldId="292"/>
            <ac:spMk id="3" creationId="{00000000-0000-0000-0000-000000000000}"/>
          </ac:spMkLst>
        </pc:spChg>
      </pc:sldChg>
      <pc:sldChg chg="del">
        <pc:chgData name="Pánková Pavlína" userId="27b00836-f6f4-4183-b2c1-b6df8b7ff4bc" providerId="ADAL" clId="{86AF7A1E-B714-4348-8FC9-C58B6FA3F2E8}" dt="2023-10-20T09:48:26.760" v="1" actId="47"/>
        <pc:sldMkLst>
          <pc:docMk/>
          <pc:sldMk cId="1132587439" sldId="293"/>
        </pc:sldMkLst>
      </pc:sldChg>
      <pc:sldChg chg="modSp del mod">
        <pc:chgData name="Pánková Pavlína" userId="27b00836-f6f4-4183-b2c1-b6df8b7ff4bc" providerId="ADAL" clId="{86AF7A1E-B714-4348-8FC9-C58B6FA3F2E8}" dt="2023-10-20T10:26:50.926" v="171" actId="47"/>
        <pc:sldMkLst>
          <pc:docMk/>
          <pc:sldMk cId="2680679455" sldId="293"/>
        </pc:sldMkLst>
        <pc:spChg chg="mod">
          <ac:chgData name="Pánková Pavlína" userId="27b00836-f6f4-4183-b2c1-b6df8b7ff4bc" providerId="ADAL" clId="{86AF7A1E-B714-4348-8FC9-C58B6FA3F2E8}" dt="2023-10-20T10:26:04.514" v="163" actId="6549"/>
          <ac:spMkLst>
            <pc:docMk/>
            <pc:sldMk cId="2680679455" sldId="293"/>
            <ac:spMk id="3" creationId="{00000000-0000-0000-0000-000000000000}"/>
          </ac:spMkLst>
        </pc:spChg>
      </pc:sldChg>
      <pc:sldChg chg="modSp del mod">
        <pc:chgData name="Pánková Pavlína" userId="27b00836-f6f4-4183-b2c1-b6df8b7ff4bc" providerId="ADAL" clId="{86AF7A1E-B714-4348-8FC9-C58B6FA3F2E8}" dt="2023-10-20T10:24:56.207" v="154" actId="47"/>
        <pc:sldMkLst>
          <pc:docMk/>
          <pc:sldMk cId="1578508075" sldId="296"/>
        </pc:sldMkLst>
        <pc:spChg chg="mod">
          <ac:chgData name="Pánková Pavlína" userId="27b00836-f6f4-4183-b2c1-b6df8b7ff4bc" providerId="ADAL" clId="{86AF7A1E-B714-4348-8FC9-C58B6FA3F2E8}" dt="2023-10-20T10:23:54.210" v="145" actId="6549"/>
          <ac:spMkLst>
            <pc:docMk/>
            <pc:sldMk cId="1578508075" sldId="296"/>
            <ac:spMk id="3" creationId="{00000000-0000-0000-0000-000000000000}"/>
          </ac:spMkLst>
        </pc:spChg>
      </pc:sldChg>
      <pc:sldChg chg="del">
        <pc:chgData name="Pánková Pavlína" userId="27b00836-f6f4-4183-b2c1-b6df8b7ff4bc" providerId="ADAL" clId="{86AF7A1E-B714-4348-8FC9-C58B6FA3F2E8}" dt="2023-10-20T10:05:57.326" v="10" actId="47"/>
        <pc:sldMkLst>
          <pc:docMk/>
          <pc:sldMk cId="3600746551" sldId="330"/>
        </pc:sldMkLst>
      </pc:sldChg>
      <pc:sldChg chg="add del">
        <pc:chgData name="Pánková Pavlína" userId="27b00836-f6f4-4183-b2c1-b6df8b7ff4bc" providerId="ADAL" clId="{86AF7A1E-B714-4348-8FC9-C58B6FA3F2E8}" dt="2023-10-20T10:06:01.462" v="12"/>
        <pc:sldMkLst>
          <pc:docMk/>
          <pc:sldMk cId="478069645" sldId="331"/>
        </pc:sldMkLst>
      </pc:sldChg>
      <pc:sldChg chg="add del">
        <pc:chgData name="Pánková Pavlína" userId="27b00836-f6f4-4183-b2c1-b6df8b7ff4bc" providerId="ADAL" clId="{86AF7A1E-B714-4348-8FC9-C58B6FA3F2E8}" dt="2023-10-20T10:05:12.066" v="9"/>
        <pc:sldMkLst>
          <pc:docMk/>
          <pc:sldMk cId="482304463" sldId="332"/>
        </pc:sldMkLst>
      </pc:sldChg>
      <pc:sldChg chg="add del">
        <pc:chgData name="Pánková Pavlína" userId="27b00836-f6f4-4183-b2c1-b6df8b7ff4bc" providerId="ADAL" clId="{86AF7A1E-B714-4348-8FC9-C58B6FA3F2E8}" dt="2023-10-20T10:05:12.066" v="9"/>
        <pc:sldMkLst>
          <pc:docMk/>
          <pc:sldMk cId="3130819499" sldId="333"/>
        </pc:sldMkLst>
      </pc:sldChg>
      <pc:sldChg chg="del">
        <pc:chgData name="Pánková Pavlína" userId="27b00836-f6f4-4183-b2c1-b6df8b7ff4bc" providerId="ADAL" clId="{86AF7A1E-B714-4348-8FC9-C58B6FA3F2E8}" dt="2023-10-20T10:08:50.143" v="18" actId="2696"/>
        <pc:sldMkLst>
          <pc:docMk/>
          <pc:sldMk cId="1092148513" sldId="335"/>
        </pc:sldMkLst>
      </pc:sldChg>
      <pc:sldChg chg="add">
        <pc:chgData name="Pánková Pavlína" userId="27b00836-f6f4-4183-b2c1-b6df8b7ff4bc" providerId="ADAL" clId="{86AF7A1E-B714-4348-8FC9-C58B6FA3F2E8}" dt="2023-10-20T10:08:57.045" v="19"/>
        <pc:sldMkLst>
          <pc:docMk/>
          <pc:sldMk cId="2918981384" sldId="335"/>
        </pc:sldMkLst>
      </pc:sldChg>
      <pc:sldChg chg="add">
        <pc:chgData name="Pánková Pavlína" userId="27b00836-f6f4-4183-b2c1-b6df8b7ff4bc" providerId="ADAL" clId="{86AF7A1E-B714-4348-8FC9-C58B6FA3F2E8}" dt="2023-10-20T10:08:57.045" v="19"/>
        <pc:sldMkLst>
          <pc:docMk/>
          <pc:sldMk cId="876782649" sldId="336"/>
        </pc:sldMkLst>
      </pc:sldChg>
      <pc:sldChg chg="del">
        <pc:chgData name="Pánková Pavlína" userId="27b00836-f6f4-4183-b2c1-b6df8b7ff4bc" providerId="ADAL" clId="{86AF7A1E-B714-4348-8FC9-C58B6FA3F2E8}" dt="2023-10-20T10:08:50.143" v="18" actId="2696"/>
        <pc:sldMkLst>
          <pc:docMk/>
          <pc:sldMk cId="2144416132" sldId="336"/>
        </pc:sldMkLst>
      </pc:sldChg>
      <pc:sldChg chg="del">
        <pc:chgData name="Pánková Pavlína" userId="27b00836-f6f4-4183-b2c1-b6df8b7ff4bc" providerId="ADAL" clId="{86AF7A1E-B714-4348-8FC9-C58B6FA3F2E8}" dt="2023-10-20T10:08:50.143" v="18" actId="2696"/>
        <pc:sldMkLst>
          <pc:docMk/>
          <pc:sldMk cId="2226700173" sldId="337"/>
        </pc:sldMkLst>
      </pc:sldChg>
      <pc:sldChg chg="add">
        <pc:chgData name="Pánková Pavlína" userId="27b00836-f6f4-4183-b2c1-b6df8b7ff4bc" providerId="ADAL" clId="{86AF7A1E-B714-4348-8FC9-C58B6FA3F2E8}" dt="2023-10-20T10:08:57.045" v="19"/>
        <pc:sldMkLst>
          <pc:docMk/>
          <pc:sldMk cId="2687614489" sldId="337"/>
        </pc:sldMkLst>
      </pc:sldChg>
      <pc:sldChg chg="del">
        <pc:chgData name="Pánková Pavlína" userId="27b00836-f6f4-4183-b2c1-b6df8b7ff4bc" providerId="ADAL" clId="{86AF7A1E-B714-4348-8FC9-C58B6FA3F2E8}" dt="2023-10-20T09:49:27.237" v="4" actId="47"/>
        <pc:sldMkLst>
          <pc:docMk/>
          <pc:sldMk cId="3638694022" sldId="338"/>
        </pc:sldMkLst>
      </pc:sldChg>
      <pc:sldChg chg="del">
        <pc:chgData name="Pánková Pavlína" userId="27b00836-f6f4-4183-b2c1-b6df8b7ff4bc" providerId="ADAL" clId="{86AF7A1E-B714-4348-8FC9-C58B6FA3F2E8}" dt="2023-10-20T09:49:28.577" v="5" actId="47"/>
        <pc:sldMkLst>
          <pc:docMk/>
          <pc:sldMk cId="2244144828" sldId="339"/>
        </pc:sldMkLst>
      </pc:sldChg>
      <pc:sldChg chg="del">
        <pc:chgData name="Pánková Pavlína" userId="27b00836-f6f4-4183-b2c1-b6df8b7ff4bc" providerId="ADAL" clId="{86AF7A1E-B714-4348-8FC9-C58B6FA3F2E8}" dt="2023-10-20T10:06:06.614" v="13" actId="47"/>
        <pc:sldMkLst>
          <pc:docMk/>
          <pc:sldMk cId="3199291375" sldId="340"/>
        </pc:sldMkLst>
      </pc:sldChg>
      <pc:sldChg chg="del">
        <pc:chgData name="Pánková Pavlína" userId="27b00836-f6f4-4183-b2c1-b6df8b7ff4bc" providerId="ADAL" clId="{86AF7A1E-B714-4348-8FC9-C58B6FA3F2E8}" dt="2023-10-20T09:48:27.892" v="2" actId="47"/>
        <pc:sldMkLst>
          <pc:docMk/>
          <pc:sldMk cId="4165742052" sldId="343"/>
        </pc:sldMkLst>
      </pc:sldChg>
      <pc:sldChg chg="add">
        <pc:chgData name="Pánková Pavlína" userId="27b00836-f6f4-4183-b2c1-b6df8b7ff4bc" providerId="ADAL" clId="{86AF7A1E-B714-4348-8FC9-C58B6FA3F2E8}" dt="2023-10-20T09:48:22.752" v="0"/>
        <pc:sldMkLst>
          <pc:docMk/>
          <pc:sldMk cId="866424887" sldId="345"/>
        </pc:sldMkLst>
      </pc:sldChg>
      <pc:sldChg chg="add">
        <pc:chgData name="Pánková Pavlína" userId="27b00836-f6f4-4183-b2c1-b6df8b7ff4bc" providerId="ADAL" clId="{86AF7A1E-B714-4348-8FC9-C58B6FA3F2E8}" dt="2023-10-20T09:48:22.752" v="0"/>
        <pc:sldMkLst>
          <pc:docMk/>
          <pc:sldMk cId="1114711221" sldId="346"/>
        </pc:sldMkLst>
      </pc:sldChg>
      <pc:sldChg chg="add del">
        <pc:chgData name="Pánková Pavlína" userId="27b00836-f6f4-4183-b2c1-b6df8b7ff4bc" providerId="ADAL" clId="{86AF7A1E-B714-4348-8FC9-C58B6FA3F2E8}" dt="2023-10-20T10:06:30.979" v="14" actId="2696"/>
        <pc:sldMkLst>
          <pc:docMk/>
          <pc:sldMk cId="161496226" sldId="347"/>
        </pc:sldMkLst>
      </pc:sldChg>
      <pc:sldChg chg="add">
        <pc:chgData name="Pánková Pavlína" userId="27b00836-f6f4-4183-b2c1-b6df8b7ff4bc" providerId="ADAL" clId="{86AF7A1E-B714-4348-8FC9-C58B6FA3F2E8}" dt="2023-10-20T10:06:42.239" v="15"/>
        <pc:sldMkLst>
          <pc:docMk/>
          <pc:sldMk cId="966983538" sldId="347"/>
        </pc:sldMkLst>
      </pc:sldChg>
      <pc:sldChg chg="add">
        <pc:chgData name="Pánková Pavlína" userId="27b00836-f6f4-4183-b2c1-b6df8b7ff4bc" providerId="ADAL" clId="{86AF7A1E-B714-4348-8FC9-C58B6FA3F2E8}" dt="2023-10-20T10:06:42.239" v="15"/>
        <pc:sldMkLst>
          <pc:docMk/>
          <pc:sldMk cId="104575525" sldId="348"/>
        </pc:sldMkLst>
      </pc:sldChg>
      <pc:sldChg chg="add del">
        <pc:chgData name="Pánková Pavlína" userId="27b00836-f6f4-4183-b2c1-b6df8b7ff4bc" providerId="ADAL" clId="{86AF7A1E-B714-4348-8FC9-C58B6FA3F2E8}" dt="2023-10-20T10:06:30.979" v="14" actId="2696"/>
        <pc:sldMkLst>
          <pc:docMk/>
          <pc:sldMk cId="3758241619" sldId="348"/>
        </pc:sldMkLst>
      </pc:sldChg>
      <pc:sldChg chg="add">
        <pc:chgData name="Pánková Pavlína" userId="27b00836-f6f4-4183-b2c1-b6df8b7ff4bc" providerId="ADAL" clId="{86AF7A1E-B714-4348-8FC9-C58B6FA3F2E8}" dt="2023-10-20T10:06:42.239" v="15"/>
        <pc:sldMkLst>
          <pc:docMk/>
          <pc:sldMk cId="2393523378" sldId="349"/>
        </pc:sldMkLst>
      </pc:sldChg>
      <pc:sldChg chg="add del">
        <pc:chgData name="Pánková Pavlína" userId="27b00836-f6f4-4183-b2c1-b6df8b7ff4bc" providerId="ADAL" clId="{86AF7A1E-B714-4348-8FC9-C58B6FA3F2E8}" dt="2023-10-20T10:06:30.979" v="14" actId="2696"/>
        <pc:sldMkLst>
          <pc:docMk/>
          <pc:sldMk cId="2489681540" sldId="349"/>
        </pc:sldMkLst>
      </pc:sldChg>
      <pc:sldChg chg="add">
        <pc:chgData name="Pánková Pavlína" userId="27b00836-f6f4-4183-b2c1-b6df8b7ff4bc" providerId="ADAL" clId="{86AF7A1E-B714-4348-8FC9-C58B6FA3F2E8}" dt="2023-10-20T10:06:42.239" v="15"/>
        <pc:sldMkLst>
          <pc:docMk/>
          <pc:sldMk cId="1650354948" sldId="350"/>
        </pc:sldMkLst>
      </pc:sldChg>
      <pc:sldChg chg="add del">
        <pc:chgData name="Pánková Pavlína" userId="27b00836-f6f4-4183-b2c1-b6df8b7ff4bc" providerId="ADAL" clId="{86AF7A1E-B714-4348-8FC9-C58B6FA3F2E8}" dt="2023-10-20T10:06:30.979" v="14" actId="2696"/>
        <pc:sldMkLst>
          <pc:docMk/>
          <pc:sldMk cId="3982216205" sldId="350"/>
        </pc:sldMkLst>
      </pc:sldChg>
      <pc:sldChg chg="modSp del mod">
        <pc:chgData name="Pánková Pavlína" userId="27b00836-f6f4-4183-b2c1-b6df8b7ff4bc" providerId="ADAL" clId="{86AF7A1E-B714-4348-8FC9-C58B6FA3F2E8}" dt="2023-10-20T10:27:45.603" v="181" actId="47"/>
        <pc:sldMkLst>
          <pc:docMk/>
          <pc:sldMk cId="3487298083" sldId="351"/>
        </pc:sldMkLst>
        <pc:spChg chg="mod">
          <ac:chgData name="Pánková Pavlína" userId="27b00836-f6f4-4183-b2c1-b6df8b7ff4bc" providerId="ADAL" clId="{86AF7A1E-B714-4348-8FC9-C58B6FA3F2E8}" dt="2023-10-20T10:27:04.548" v="173" actId="6549"/>
          <ac:spMkLst>
            <pc:docMk/>
            <pc:sldMk cId="3487298083" sldId="351"/>
            <ac:spMk id="3" creationId="{00000000-0000-0000-0000-000000000000}"/>
          </ac:spMkLst>
        </pc:spChg>
        <pc:spChg chg="mod">
          <ac:chgData name="Pánková Pavlína" userId="27b00836-f6f4-4183-b2c1-b6df8b7ff4bc" providerId="ADAL" clId="{86AF7A1E-B714-4348-8FC9-C58B6FA3F2E8}" dt="2023-10-20T10:27:44.394" v="180" actId="6549"/>
          <ac:spMkLst>
            <pc:docMk/>
            <pc:sldMk cId="3487298083" sldId="351"/>
            <ac:spMk id="11" creationId="{00000000-0000-0000-0000-000000000000}"/>
          </ac:spMkLst>
        </pc:spChg>
      </pc:sldChg>
      <pc:sldChg chg="add">
        <pc:chgData name="Pánková Pavlína" userId="27b00836-f6f4-4183-b2c1-b6df8b7ff4bc" providerId="ADAL" clId="{86AF7A1E-B714-4348-8FC9-C58B6FA3F2E8}" dt="2023-10-20T10:06:01.462" v="12"/>
        <pc:sldMkLst>
          <pc:docMk/>
          <pc:sldMk cId="272386485" sldId="352"/>
        </pc:sldMkLst>
      </pc:sldChg>
      <pc:sldChg chg="addSp delSp modSp mod">
        <pc:chgData name="Pánková Pavlína" userId="27b00836-f6f4-4183-b2c1-b6df8b7ff4bc" providerId="ADAL" clId="{86AF7A1E-B714-4348-8FC9-C58B6FA3F2E8}" dt="2023-10-20T10:24:45.056" v="153" actId="1076"/>
        <pc:sldMkLst>
          <pc:docMk/>
          <pc:sldMk cId="3805191638" sldId="353"/>
        </pc:sldMkLst>
        <pc:spChg chg="del">
          <ac:chgData name="Pánková Pavlína" userId="27b00836-f6f4-4183-b2c1-b6df8b7ff4bc" providerId="ADAL" clId="{86AF7A1E-B714-4348-8FC9-C58B6FA3F2E8}" dt="2023-10-20T10:15:50.377" v="39" actId="21"/>
          <ac:spMkLst>
            <pc:docMk/>
            <pc:sldMk cId="3805191638" sldId="353"/>
            <ac:spMk id="3" creationId="{58819984-5778-EFE2-0AFB-488D263410CE}"/>
          </ac:spMkLst>
        </pc:spChg>
        <pc:spChg chg="add del">
          <ac:chgData name="Pánková Pavlína" userId="27b00836-f6f4-4183-b2c1-b6df8b7ff4bc" providerId="ADAL" clId="{86AF7A1E-B714-4348-8FC9-C58B6FA3F2E8}" dt="2023-10-20T10:20:32.026" v="121" actId="21"/>
          <ac:spMkLst>
            <pc:docMk/>
            <pc:sldMk cId="3805191638" sldId="353"/>
            <ac:spMk id="7" creationId="{00000000-0000-0000-0000-000000000000}"/>
          </ac:spMkLst>
        </pc:spChg>
        <pc:spChg chg="del">
          <ac:chgData name="Pánková Pavlína" userId="27b00836-f6f4-4183-b2c1-b6df8b7ff4bc" providerId="ADAL" clId="{86AF7A1E-B714-4348-8FC9-C58B6FA3F2E8}" dt="2023-10-20T10:15:43.768" v="38" actId="21"/>
          <ac:spMkLst>
            <pc:docMk/>
            <pc:sldMk cId="3805191638" sldId="353"/>
            <ac:spMk id="9" creationId="{00000000-0000-0000-0000-000000000000}"/>
          </ac:spMkLst>
        </pc:spChg>
        <pc:picChg chg="ord">
          <ac:chgData name="Pánková Pavlína" userId="27b00836-f6f4-4183-b2c1-b6df8b7ff4bc" providerId="ADAL" clId="{86AF7A1E-B714-4348-8FC9-C58B6FA3F2E8}" dt="2023-10-20T10:17:46.082" v="52" actId="166"/>
          <ac:picMkLst>
            <pc:docMk/>
            <pc:sldMk cId="3805191638" sldId="353"/>
            <ac:picMk id="4" creationId="{00000000-0000-0000-0000-000000000000}"/>
          </ac:picMkLst>
        </pc:picChg>
        <pc:picChg chg="add del mod">
          <ac:chgData name="Pánková Pavlína" userId="27b00836-f6f4-4183-b2c1-b6df8b7ff4bc" providerId="ADAL" clId="{86AF7A1E-B714-4348-8FC9-C58B6FA3F2E8}" dt="2023-10-20T10:16:15.095" v="41"/>
          <ac:picMkLst>
            <pc:docMk/>
            <pc:sldMk cId="3805191638" sldId="353"/>
            <ac:picMk id="6" creationId="{F5EC00D0-59A3-1C63-E6AA-E8FB4FC4C769}"/>
          </ac:picMkLst>
        </pc:picChg>
        <pc:picChg chg="add del mod ord">
          <ac:chgData name="Pánková Pavlína" userId="27b00836-f6f4-4183-b2c1-b6df8b7ff4bc" providerId="ADAL" clId="{86AF7A1E-B714-4348-8FC9-C58B6FA3F2E8}" dt="2023-10-20T10:20:46.650" v="124" actId="478"/>
          <ac:picMkLst>
            <pc:docMk/>
            <pc:sldMk cId="3805191638" sldId="353"/>
            <ac:picMk id="8" creationId="{E2456A2B-5490-5E8D-C7DC-18DB5785ECC5}"/>
          </ac:picMkLst>
        </pc:picChg>
        <pc:picChg chg="add mod">
          <ac:chgData name="Pánková Pavlína" userId="27b00836-f6f4-4183-b2c1-b6df8b7ff4bc" providerId="ADAL" clId="{86AF7A1E-B714-4348-8FC9-C58B6FA3F2E8}" dt="2023-10-20T10:24:45.056" v="153" actId="1076"/>
          <ac:picMkLst>
            <pc:docMk/>
            <pc:sldMk cId="3805191638" sldId="353"/>
            <ac:picMk id="11" creationId="{8763C8BE-369B-2B65-C91D-B97EC3D2D97D}"/>
          </ac:picMkLst>
        </pc:picChg>
      </pc:sldChg>
      <pc:sldChg chg="addSp delSp modSp mod">
        <pc:chgData name="Pánková Pavlína" userId="27b00836-f6f4-4183-b2c1-b6df8b7ff4bc" providerId="ADAL" clId="{86AF7A1E-B714-4348-8FC9-C58B6FA3F2E8}" dt="2023-10-20T10:24:33.968" v="152" actId="1076"/>
        <pc:sldMkLst>
          <pc:docMk/>
          <pc:sldMk cId="2012641430" sldId="354"/>
        </pc:sldMkLst>
        <pc:spChg chg="del">
          <ac:chgData name="Pánková Pavlína" userId="27b00836-f6f4-4183-b2c1-b6df8b7ff4bc" providerId="ADAL" clId="{86AF7A1E-B714-4348-8FC9-C58B6FA3F2E8}" dt="2023-10-20T10:22:16.738" v="133" actId="21"/>
          <ac:spMkLst>
            <pc:docMk/>
            <pc:sldMk cId="2012641430" sldId="354"/>
            <ac:spMk id="3" creationId="{58819984-5778-EFE2-0AFB-488D263410CE}"/>
          </ac:spMkLst>
        </pc:spChg>
        <pc:spChg chg="del mod">
          <ac:chgData name="Pánková Pavlína" userId="27b00836-f6f4-4183-b2c1-b6df8b7ff4bc" providerId="ADAL" clId="{86AF7A1E-B714-4348-8FC9-C58B6FA3F2E8}" dt="2023-10-20T10:22:16.754" v="135"/>
          <ac:spMkLst>
            <pc:docMk/>
            <pc:sldMk cId="2012641430" sldId="354"/>
            <ac:spMk id="9" creationId="{00000000-0000-0000-0000-000000000000}"/>
          </ac:spMkLst>
        </pc:spChg>
        <pc:picChg chg="add mod">
          <ac:chgData name="Pánková Pavlína" userId="27b00836-f6f4-4183-b2c1-b6df8b7ff4bc" providerId="ADAL" clId="{86AF7A1E-B714-4348-8FC9-C58B6FA3F2E8}" dt="2023-10-20T10:24:33.968" v="152" actId="1076"/>
          <ac:picMkLst>
            <pc:docMk/>
            <pc:sldMk cId="2012641430" sldId="354"/>
            <ac:picMk id="6" creationId="{9DEA476E-A770-FFF7-D544-CD5BD29F038E}"/>
          </ac:picMkLst>
        </pc:picChg>
      </pc:sldChg>
      <pc:sldChg chg="add del">
        <pc:chgData name="Pánková Pavlína" userId="27b00836-f6f4-4183-b2c1-b6df8b7ff4bc" providerId="ADAL" clId="{86AF7A1E-B714-4348-8FC9-C58B6FA3F2E8}" dt="2023-10-20T10:16:36.721" v="43"/>
        <pc:sldMkLst>
          <pc:docMk/>
          <pc:sldMk cId="3735897361" sldId="354"/>
        </pc:sldMkLst>
      </pc:sldChg>
      <pc:sldChg chg="addSp delSp modSp mod">
        <pc:chgData name="Pánková Pavlína" userId="27b00836-f6f4-4183-b2c1-b6df8b7ff4bc" providerId="ADAL" clId="{86AF7A1E-B714-4348-8FC9-C58B6FA3F2E8}" dt="2023-10-20T10:24:22.082" v="151" actId="1076"/>
        <pc:sldMkLst>
          <pc:docMk/>
          <pc:sldMk cId="3970334591" sldId="355"/>
        </pc:sldMkLst>
        <pc:picChg chg="add mod">
          <ac:chgData name="Pánková Pavlína" userId="27b00836-f6f4-4183-b2c1-b6df8b7ff4bc" providerId="ADAL" clId="{86AF7A1E-B714-4348-8FC9-C58B6FA3F2E8}" dt="2023-10-20T10:24:22.082" v="151" actId="1076"/>
          <ac:picMkLst>
            <pc:docMk/>
            <pc:sldMk cId="3970334591" sldId="355"/>
            <ac:picMk id="3" creationId="{43E9D101-F8D6-DF0E-70F6-D6C97F627F37}"/>
          </ac:picMkLst>
        </pc:picChg>
        <pc:picChg chg="del">
          <ac:chgData name="Pánková Pavlína" userId="27b00836-f6f4-4183-b2c1-b6df8b7ff4bc" providerId="ADAL" clId="{86AF7A1E-B714-4348-8FC9-C58B6FA3F2E8}" dt="2023-10-20T10:23:46.707" v="144" actId="478"/>
          <ac:picMkLst>
            <pc:docMk/>
            <pc:sldMk cId="3970334591" sldId="355"/>
            <ac:picMk id="11" creationId="{8763C8BE-369B-2B65-C91D-B97EC3D2D97D}"/>
          </ac:picMkLst>
        </pc:picChg>
      </pc:sldChg>
      <pc:sldChg chg="addSp delSp modSp mod">
        <pc:chgData name="Pánková Pavlína" userId="27b00836-f6f4-4183-b2c1-b6df8b7ff4bc" providerId="ADAL" clId="{86AF7A1E-B714-4348-8FC9-C58B6FA3F2E8}" dt="2023-10-20T10:25:35.188" v="160" actId="1076"/>
        <pc:sldMkLst>
          <pc:docMk/>
          <pc:sldMk cId="2665203964" sldId="356"/>
        </pc:sldMkLst>
        <pc:picChg chg="del">
          <ac:chgData name="Pánková Pavlína" userId="27b00836-f6f4-4183-b2c1-b6df8b7ff4bc" providerId="ADAL" clId="{86AF7A1E-B714-4348-8FC9-C58B6FA3F2E8}" dt="2023-10-20T10:25:06.493" v="155" actId="478"/>
          <ac:picMkLst>
            <pc:docMk/>
            <pc:sldMk cId="2665203964" sldId="356"/>
            <ac:picMk id="3" creationId="{43E9D101-F8D6-DF0E-70F6-D6C97F627F37}"/>
          </ac:picMkLst>
        </pc:picChg>
        <pc:picChg chg="add mod">
          <ac:chgData name="Pánková Pavlína" userId="27b00836-f6f4-4183-b2c1-b6df8b7ff4bc" providerId="ADAL" clId="{86AF7A1E-B714-4348-8FC9-C58B6FA3F2E8}" dt="2023-10-20T10:25:35.188" v="160" actId="1076"/>
          <ac:picMkLst>
            <pc:docMk/>
            <pc:sldMk cId="2665203964" sldId="356"/>
            <ac:picMk id="6" creationId="{F93D562E-C3C2-9E4D-FA16-7537BDED895A}"/>
          </ac:picMkLst>
        </pc:picChg>
      </pc:sldChg>
      <pc:sldChg chg="addSp delSp modSp mod">
        <pc:chgData name="Pánková Pavlína" userId="27b00836-f6f4-4183-b2c1-b6df8b7ff4bc" providerId="ADAL" clId="{86AF7A1E-B714-4348-8FC9-C58B6FA3F2E8}" dt="2023-10-20T10:26:40.641" v="170" actId="1076"/>
        <pc:sldMkLst>
          <pc:docMk/>
          <pc:sldMk cId="3857255657" sldId="357"/>
        </pc:sldMkLst>
        <pc:picChg chg="add mod">
          <ac:chgData name="Pánková Pavlína" userId="27b00836-f6f4-4183-b2c1-b6df8b7ff4bc" providerId="ADAL" clId="{86AF7A1E-B714-4348-8FC9-C58B6FA3F2E8}" dt="2023-10-20T10:26:40.641" v="170" actId="1076"/>
          <ac:picMkLst>
            <pc:docMk/>
            <pc:sldMk cId="3857255657" sldId="357"/>
            <ac:picMk id="3" creationId="{F3227144-C775-4A7D-4A1A-3440716B8A84}"/>
          </ac:picMkLst>
        </pc:picChg>
        <pc:picChg chg="del">
          <ac:chgData name="Pánková Pavlína" userId="27b00836-f6f4-4183-b2c1-b6df8b7ff4bc" providerId="ADAL" clId="{86AF7A1E-B714-4348-8FC9-C58B6FA3F2E8}" dt="2023-10-20T10:26:00.852" v="162" actId="478"/>
          <ac:picMkLst>
            <pc:docMk/>
            <pc:sldMk cId="3857255657" sldId="357"/>
            <ac:picMk id="6" creationId="{F93D562E-C3C2-9E4D-FA16-7537BDED895A}"/>
          </ac:picMkLst>
        </pc:picChg>
      </pc:sldChg>
      <pc:sldChg chg="addSp delSp modSp mod">
        <pc:chgData name="Pánková Pavlína" userId="27b00836-f6f4-4183-b2c1-b6df8b7ff4bc" providerId="ADAL" clId="{86AF7A1E-B714-4348-8FC9-C58B6FA3F2E8}" dt="2023-10-20T10:27:31.144" v="178" actId="1076"/>
        <pc:sldMkLst>
          <pc:docMk/>
          <pc:sldMk cId="3928486419" sldId="358"/>
        </pc:sldMkLst>
        <pc:picChg chg="del">
          <ac:chgData name="Pánková Pavlína" userId="27b00836-f6f4-4183-b2c1-b6df8b7ff4bc" providerId="ADAL" clId="{86AF7A1E-B714-4348-8FC9-C58B6FA3F2E8}" dt="2023-10-20T10:27:00.305" v="172" actId="478"/>
          <ac:picMkLst>
            <pc:docMk/>
            <pc:sldMk cId="3928486419" sldId="358"/>
            <ac:picMk id="3" creationId="{F3227144-C775-4A7D-4A1A-3440716B8A84}"/>
          </ac:picMkLst>
        </pc:picChg>
        <pc:picChg chg="add mod">
          <ac:chgData name="Pánková Pavlína" userId="27b00836-f6f4-4183-b2c1-b6df8b7ff4bc" providerId="ADAL" clId="{86AF7A1E-B714-4348-8FC9-C58B6FA3F2E8}" dt="2023-10-20T10:27:31.144" v="178" actId="1076"/>
          <ac:picMkLst>
            <pc:docMk/>
            <pc:sldMk cId="3928486419" sldId="358"/>
            <ac:picMk id="6" creationId="{58CFBA96-0D8E-5959-D612-DD5C1409BA6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8.66\DS\_Odd&#283;len&#237;%20pozemn&#237;ch%20komunikac&#237;\VZ%20-%20Ve&#345;ejn&#233;%20zak&#225;zky\2016-VZ-DS-20%20-%20Diagnostika%20silnic%20a%20v&#253;sledky%20ALL\Data%202022-12-06\Okresy-celke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D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b="1" dirty="0">
                <a:solidFill>
                  <a:srgbClr val="000DFF"/>
                </a:solidFill>
              </a:rPr>
              <a:t>Klasifikace stavu silnic </a:t>
            </a:r>
          </a:p>
        </c:rich>
      </c:tx>
      <c:layout>
        <c:manualLayout>
          <c:xMode val="edge"/>
          <c:yMode val="edge"/>
          <c:x val="1.2982237885615342E-2"/>
          <c:y val="3.2959909222753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D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9227288051299684E-2"/>
          <c:y val="0.14835509661854063"/>
          <c:w val="0.69683324149865122"/>
          <c:h val="0.577886841162896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Okresy!$C$3</c:f>
              <c:strCache>
                <c:ptCount val="1"/>
                <c:pt idx="0">
                  <c:v>výborný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Okresy!$C$4:$C$10</c:f>
              <c:numCache>
                <c:formatCode>#,##0</c:formatCode>
                <c:ptCount val="7"/>
                <c:pt idx="0">
                  <c:v>153803</c:v>
                </c:pt>
                <c:pt idx="1">
                  <c:v>177527</c:v>
                </c:pt>
                <c:pt idx="2">
                  <c:v>211224</c:v>
                </c:pt>
                <c:pt idx="3">
                  <c:v>156216</c:v>
                </c:pt>
                <c:pt idx="4">
                  <c:v>32930</c:v>
                </c:pt>
                <c:pt idx="5">
                  <c:v>53964</c:v>
                </c:pt>
                <c:pt idx="6">
                  <c:v>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9-4856-8B5D-76DABF8D8943}"/>
            </c:ext>
          </c:extLst>
        </c:ser>
        <c:ser>
          <c:idx val="1"/>
          <c:order val="1"/>
          <c:tx>
            <c:strRef>
              <c:f>Okresy!$D$3</c:f>
              <c:strCache>
                <c:ptCount val="1"/>
                <c:pt idx="0">
                  <c:v>dobrý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Okresy!$D$4:$D$10</c:f>
              <c:numCache>
                <c:formatCode>#,##0</c:formatCode>
                <c:ptCount val="7"/>
                <c:pt idx="0">
                  <c:v>194754</c:v>
                </c:pt>
                <c:pt idx="1">
                  <c:v>160234</c:v>
                </c:pt>
                <c:pt idx="2">
                  <c:v>209195</c:v>
                </c:pt>
                <c:pt idx="3">
                  <c:v>241970</c:v>
                </c:pt>
                <c:pt idx="4">
                  <c:v>91439</c:v>
                </c:pt>
                <c:pt idx="5">
                  <c:v>98339</c:v>
                </c:pt>
                <c:pt idx="6">
                  <c:v>102389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9-4856-8B5D-76DABF8D8943}"/>
            </c:ext>
          </c:extLst>
        </c:ser>
        <c:ser>
          <c:idx val="2"/>
          <c:order val="2"/>
          <c:tx>
            <c:strRef>
              <c:f>Okresy!$E$3</c:f>
              <c:strCache>
                <c:ptCount val="1"/>
                <c:pt idx="0">
                  <c:v>vyhovující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Okresy!$E$4:$E$10</c:f>
              <c:numCache>
                <c:formatCode>#,##0</c:formatCode>
                <c:ptCount val="7"/>
                <c:pt idx="0">
                  <c:v>74814</c:v>
                </c:pt>
                <c:pt idx="1">
                  <c:v>67124</c:v>
                </c:pt>
                <c:pt idx="2">
                  <c:v>100389</c:v>
                </c:pt>
                <c:pt idx="3">
                  <c:v>108299</c:v>
                </c:pt>
                <c:pt idx="4">
                  <c:v>40619</c:v>
                </c:pt>
                <c:pt idx="5">
                  <c:v>60744</c:v>
                </c:pt>
                <c:pt idx="6">
                  <c:v>62044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9-4856-8B5D-76DABF8D8943}"/>
            </c:ext>
          </c:extLst>
        </c:ser>
        <c:ser>
          <c:idx val="3"/>
          <c:order val="3"/>
          <c:tx>
            <c:strRef>
              <c:f>Okresy!$F$3</c:f>
              <c:strCache>
                <c:ptCount val="1"/>
                <c:pt idx="0">
                  <c:v>nevyhovující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Okresy!$F$4:$F$10</c:f>
              <c:numCache>
                <c:formatCode>#,##0</c:formatCode>
                <c:ptCount val="7"/>
                <c:pt idx="0">
                  <c:v>76060</c:v>
                </c:pt>
                <c:pt idx="1">
                  <c:v>72195</c:v>
                </c:pt>
                <c:pt idx="2">
                  <c:v>151122</c:v>
                </c:pt>
                <c:pt idx="3">
                  <c:v>180523</c:v>
                </c:pt>
                <c:pt idx="4">
                  <c:v>29711</c:v>
                </c:pt>
                <c:pt idx="5">
                  <c:v>76743</c:v>
                </c:pt>
                <c:pt idx="6">
                  <c:v>58730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09-4856-8B5D-76DABF8D8943}"/>
            </c:ext>
          </c:extLst>
        </c:ser>
        <c:ser>
          <c:idx val="4"/>
          <c:order val="4"/>
          <c:tx>
            <c:strRef>
              <c:f>Okresy!$G$3</c:f>
              <c:strCache>
                <c:ptCount val="1"/>
                <c:pt idx="0">
                  <c:v>havarijní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Okresy!$B$4:$B$10</c:f>
              <c:strCache>
                <c:ptCount val="7"/>
                <c:pt idx="0">
                  <c:v>Chomutov</c:v>
                </c:pt>
                <c:pt idx="1">
                  <c:v>Děčín</c:v>
                </c:pt>
                <c:pt idx="2">
                  <c:v>Louny</c:v>
                </c:pt>
                <c:pt idx="3">
                  <c:v>Litoměřice</c:v>
                </c:pt>
                <c:pt idx="4">
                  <c:v>Most</c:v>
                </c:pt>
                <c:pt idx="5">
                  <c:v>Teplice</c:v>
                </c:pt>
                <c:pt idx="6">
                  <c:v>Ústí nad Labem</c:v>
                </c:pt>
              </c:strCache>
            </c:strRef>
          </c:cat>
          <c:val>
            <c:numRef>
              <c:f>Okresy!$G$4:$G$10</c:f>
              <c:numCache>
                <c:formatCode>#,##0</c:formatCode>
                <c:ptCount val="7"/>
                <c:pt idx="0">
                  <c:v>52851</c:v>
                </c:pt>
                <c:pt idx="1">
                  <c:v>64431</c:v>
                </c:pt>
                <c:pt idx="2">
                  <c:v>144624</c:v>
                </c:pt>
                <c:pt idx="3">
                  <c:v>179936</c:v>
                </c:pt>
                <c:pt idx="4">
                  <c:v>12047</c:v>
                </c:pt>
                <c:pt idx="5">
                  <c:v>46787</c:v>
                </c:pt>
                <c:pt idx="6">
                  <c:v>65448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09-4856-8B5D-76DABF8D8943}"/>
            </c:ext>
          </c:extLst>
        </c:ser>
        <c:ser>
          <c:idx val="5"/>
          <c:order val="5"/>
          <c:tx>
            <c:strRef>
              <c:f>Okresy!$I$3</c:f>
              <c:strCache>
                <c:ptCount val="1"/>
                <c:pt idx="0">
                  <c:v>Klasifikace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Okresy!$I$4:$I$10</c:f>
              <c:numCache>
                <c:formatCode>#,##0.00</c:formatCode>
                <c:ptCount val="7"/>
                <c:pt idx="0">
                  <c:v>2.4195030799482873</c:v>
                </c:pt>
                <c:pt idx="1">
                  <c:v>2.4197144656341236</c:v>
                </c:pt>
                <c:pt idx="2">
                  <c:v>2.7657558471331964</c:v>
                </c:pt>
                <c:pt idx="3">
                  <c:v>2.9838432470840099</c:v>
                </c:pt>
                <c:pt idx="4">
                  <c:v>2.4994147407930503</c:v>
                </c:pt>
                <c:pt idx="5">
                  <c:v>2.8931893741996633</c:v>
                </c:pt>
                <c:pt idx="6">
                  <c:v>3.0446276363323057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09-4856-8B5D-76DABF8D8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178152"/>
        <c:axId val="338178536"/>
      </c:barChart>
      <c:lineChart>
        <c:grouping val="standard"/>
        <c:varyColors val="0"/>
        <c:ser>
          <c:idx val="6"/>
          <c:order val="6"/>
          <c:tx>
            <c:strRef>
              <c:f>Okresy!$I$3</c:f>
              <c:strCache>
                <c:ptCount val="1"/>
                <c:pt idx="0">
                  <c:v>Klasifikace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Okresy!$I$4:$I$10</c:f>
              <c:numCache>
                <c:formatCode>#,##0.00</c:formatCode>
                <c:ptCount val="7"/>
                <c:pt idx="0">
                  <c:v>2.4195030799482873</c:v>
                </c:pt>
                <c:pt idx="1">
                  <c:v>2.4197144656341236</c:v>
                </c:pt>
                <c:pt idx="2">
                  <c:v>2.7657558471331964</c:v>
                </c:pt>
                <c:pt idx="3">
                  <c:v>2.9838432470840099</c:v>
                </c:pt>
                <c:pt idx="4">
                  <c:v>2.4994147407930503</c:v>
                </c:pt>
                <c:pt idx="5">
                  <c:v>2.8931893741996633</c:v>
                </c:pt>
                <c:pt idx="6">
                  <c:v>3.0446276363323057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A09-4856-8B5D-76DABF8D8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179304"/>
        <c:axId val="338178920"/>
      </c:lineChart>
      <c:catAx>
        <c:axId val="33817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38178536"/>
        <c:crosses val="autoZero"/>
        <c:auto val="1"/>
        <c:lblAlgn val="ctr"/>
        <c:lblOffset val="100"/>
        <c:noMultiLvlLbl val="0"/>
      </c:catAx>
      <c:valAx>
        <c:axId val="33817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38178152"/>
        <c:crosses val="autoZero"/>
        <c:crossBetween val="between"/>
      </c:valAx>
      <c:valAx>
        <c:axId val="338178920"/>
        <c:scaling>
          <c:orientation val="minMax"/>
          <c:max val="5"/>
          <c:min val="1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38179304"/>
        <c:crosses val="max"/>
        <c:crossBetween val="between"/>
      </c:valAx>
      <c:catAx>
        <c:axId val="338179304"/>
        <c:scaling>
          <c:orientation val="minMax"/>
        </c:scaling>
        <c:delete val="1"/>
        <c:axPos val="b"/>
        <c:majorTickMark val="out"/>
        <c:minorTickMark val="none"/>
        <c:tickLblPos val="nextTo"/>
        <c:crossAx val="338178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4.4559192493407618E-2"/>
          <c:y val="0.92941244499831832"/>
          <c:w val="0.83222495168614863"/>
          <c:h val="5.0828567968711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Den s Ústeckým krajem - okres Ústí nad Labem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24.10.2023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EC2-1628-4623-B491-D2838805F8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182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Den s Ústeckým krajem - okres Ústí nad Labem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24.10.2023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39AA-C04E-4BA5-B9DF-2C32A4010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955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3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17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81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94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45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7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3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4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14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 října 2023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0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24. října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91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hutnejkraj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3" y="0"/>
            <a:ext cx="12213053" cy="68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84849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majetku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E9D101-F8D6-DF0E-70F6-D6C97F627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7" y="1659646"/>
            <a:ext cx="9201414" cy="51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3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84849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majetku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3D562E-C3C2-9E4D-FA16-7537BDED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00" y="1690688"/>
            <a:ext cx="9195399" cy="5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84849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majetku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227144-C775-4A7D-4A1A-3440716B8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7" y="1690688"/>
            <a:ext cx="9122429" cy="51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84849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majetku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8CFBA96-0D8E-5959-D612-DD5C1409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7" y="1690688"/>
            <a:ext cx="9134739" cy="51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59818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9346" y="1590815"/>
            <a:ext cx="105464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přípravy a realizace projektových prací včetně předpokládaných finančních nákladů: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SPŠ, Ústí nad Labem, Resslova 5 –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stř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Stříbrníky -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objektu (Výstupní 2)– 90 000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SPŠS a SOŠ ÚL - oprava obálky budovy B areálu U Panského dvora  – 41 100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10FFF"/>
                </a:solidFill>
                <a:latin typeface="Century Gothic" panose="020B0502020202020204" pitchFamily="34" charset="0"/>
              </a:rPr>
              <a:t>SPŠS a SOŠ ÚL - novostavba budova C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– 351 000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Spec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. ZŠ a PŠ Ústí nad Labem - Speciální pedagogické centrum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Střekov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– 35 000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SŠ obchodu, řemesel a služeb a ZŠ, Ústí nad Labem - výstavba řeznického a cukrářského studia se školní prodejnou – 36 000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OA a jazyková škola, ÚL - Revitalizace budovy Pařížská + výtah, hřiště  – 54 000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VOŠZ a SŠZ Ústí nad Labem, Palachova 35 - renovace omítky a výměna oken vč. odizolování a sanace základů budovy (Moskevská) – 11 250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Transformační centrum Ústeckého kraje 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– 473 000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mostu Hliňany 25814-2 – 194 000 Kč</a:t>
            </a:r>
          </a:p>
          <a:p>
            <a:pPr marL="18000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180000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482304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790046"/>
            <a:ext cx="77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investic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1768965"/>
            <a:ext cx="1055472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Investiční akce ve fázi přípravy a realizace stavebních prací včetně finančních nákladů: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SPŠ stavební a SOŠ stavební a technická, Ústí nad Labem -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vnitřních rozvodů budovy S (Čelakovského 5) – 33 000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SŠ obchodu, řemesel, služeb a ZŠ, Ústí nad Labem - výměna vnitřních instalací,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zdravotně technické instalace (Keplerova) – 36 000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VOŠZ a SŠZ, Ústí nad Labem - rozšíření prostorových kapacit pro výuku odborných předmětů ve volných prostorách DM Kpt. Jaroše 622 – 7 000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SVK - Evropská knihovna, 2.etapa (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reko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vily Na Schodech) – 74 000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SVK v Ústí nad Labem - oprava fasády a nátěrů zprovoznění odtoku splaškové vody, Velké Hradební 45 – 18 500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KUUK - Rekonstrukce a zateplení střešního pláště, instalace FTV elektrárny, budova A – </a:t>
            </a:r>
          </a:p>
          <a:p>
            <a:pPr marL="180000"/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     28 435 tis. Kč</a:t>
            </a:r>
          </a:p>
          <a:p>
            <a:pPr marL="540000" indent="-36000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10FFF"/>
                </a:solidFill>
                <a:latin typeface="Century Gothic" panose="020B0502020202020204" pitchFamily="34" charset="0"/>
              </a:rPr>
              <a:t>Rekonstrukce mostu E. Beneše, Ústí nad Labem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– 575 000 tis. Kč</a:t>
            </a:r>
          </a:p>
          <a:p>
            <a:pPr marL="180000"/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</a:p>
          <a:p>
            <a:pPr marL="180000"/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313081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Ekonomická oblast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193267"/>
            <a:ext cx="10862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Metodická pomoc obcím v oblasti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účetnictví a rozpočtu, setkání a semináře ve spolupráci s MF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místních a správních poplatků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vymáhání daňových nedoplatků a porušení rozpočtové kázně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konzultace k zpracování výkazů, k vyplnění příkazových bloků</a:t>
            </a: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Oblast dotací a vztahů k státnímu rozpočtu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pro obce z rozpočtu kraje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zprostředkování průtokových dotací ze státního rozpočtu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rozpis a zasílání příspěvku na výkon státní správy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souhrnné podklady pro finanční vypořádání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pl-PL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175567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4992" y="1802433"/>
            <a:ext cx="10862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Metodická podpora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Tvorby rozpočtů škol a školských zařízení (přímé náklady – platy, ONIV),</a:t>
            </a: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stanovení platu a přiznání odměny řediteli školy či školského zařízení zřizovatelem  (finanční náklady hrazeny z rozpočtu školy – MŠMT), </a:t>
            </a: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vyhlášení a realizace konkursního řízení na obsazení pracovního místa ředitele školy nebo školského zařízení zřizovaného obcí,</a:t>
            </a:r>
          </a:p>
          <a:p>
            <a:pPr marL="3429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jmenování ředitele školy nebo školského zařízení zřizovaného obcí na vedoucí pracovní místo,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primární prevence (konání schůzek se školními metodiky prevence), práce s žáky se SVP zařazenými do ZŠ, metodické vedení v práci s asistenty pedagoga apod. 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Střední článek podpory - MŠMT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407961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školství, mládeže a sportu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1898773"/>
            <a:ext cx="10862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– školství, volný čas: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Primární prevence </a:t>
            </a:r>
            <a:r>
              <a:rPr lang="cs-CZ" sz="2000" i="1" dirty="0">
                <a:solidFill>
                  <a:srgbClr val="010FFF"/>
                </a:solidFill>
                <a:latin typeface="Century Gothic" panose="020B0502020202020204" pitchFamily="34" charset="0"/>
              </a:rPr>
              <a:t>(vyhlášení 31.10.2023, příjem žádostí 2.1.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- 16.1.2024)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Volný čas </a:t>
            </a:r>
            <a:r>
              <a:rPr lang="pl-PL" sz="2000" i="1" dirty="0">
                <a:solidFill>
                  <a:srgbClr val="010FFF"/>
                </a:solidFill>
                <a:latin typeface="Century Gothic" panose="020B0502020202020204" pitchFamily="34" charset="0"/>
              </a:rPr>
              <a:t>(vyhlášení 12.9.2023, příjem žádostí 13.10. - 20.10.2023)</a:t>
            </a: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;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Obědy do škol;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Stipendium ÚK pro studenty VŠ;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</a:t>
            </a:r>
            <a:r>
              <a:rPr lang="cs-CZ" sz="2400" b="1">
                <a:solidFill>
                  <a:srgbClr val="010FFF"/>
                </a:solidFill>
                <a:latin typeface="Century Gothic" panose="020B0502020202020204" pitchFamily="34" charset="0"/>
              </a:rPr>
              <a:t>– sport </a:t>
            </a: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(mládež):</a:t>
            </a:r>
          </a:p>
          <a:p>
            <a:r>
              <a:rPr lang="pl-PL" sz="2400" i="1" dirty="0">
                <a:solidFill>
                  <a:srgbClr val="010FFF"/>
                </a:solidFill>
                <a:latin typeface="Century Gothic" panose="020B0502020202020204" pitchFamily="34" charset="0"/>
              </a:rPr>
              <a:t>    </a:t>
            </a:r>
            <a:r>
              <a:rPr lang="pl-PL" sz="2000" i="1" dirty="0">
                <a:solidFill>
                  <a:srgbClr val="010FFF"/>
                </a:solidFill>
                <a:latin typeface="Century Gothic" panose="020B0502020202020204" pitchFamily="34" charset="0"/>
              </a:rPr>
              <a:t>(vyhlášení 12.9.2023, příjem žádostí 13.10. - 20.10.2023)</a:t>
            </a:r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Sport 2024;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Akademie talentované mládeže;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Tréninková střediska mládeže;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Individuální dotace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273832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zdravotnictví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4992" y="1802433"/>
            <a:ext cx="108620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Odbor zdravotnictví </a:t>
            </a:r>
            <a:r>
              <a:rPr lang="pl-PL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může obce informovat a spolupracovat s nimi v těchto oblastech: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zajištění a organizace: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lékařské pohotovostní služby,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prohlídek těl zemřelých,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protialkoholní a </a:t>
            </a:r>
            <a:r>
              <a:rPr lang="cs-CZ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protitoxikomanické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záchytné stanice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výběrová řízení před uzavřením smlouvy o poskytování a úhradě zdravotních služeb;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nakládání se zdravotnickou dokumentací v případě zániku oprávnění k poskytování zdravotních služeb;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kontrola výkonu přenesené působnosti obcí (recepty s modrým pruhem – předepisování opiátů);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přestupkové řízení v oblasti zdravotnictví (protikuřácký zákon).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3839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838200" y="304740"/>
            <a:ext cx="106694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Den s Ústeckým krajem</a:t>
            </a:r>
          </a:p>
          <a:p>
            <a:pPr algn="ctr"/>
            <a:endParaRPr lang="cs-CZ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24. 10. 2023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10:00 – 12:00 </a:t>
            </a:r>
          </a:p>
          <a:p>
            <a:pPr algn="ctr"/>
            <a:endParaRPr lang="cs-CZ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Knihovna Ústeckého kraje, p. o.</a:t>
            </a:r>
          </a:p>
        </p:txBody>
      </p:sp>
    </p:spTree>
    <p:extLst>
      <p:ext uri="{BB962C8B-B14F-4D97-AF65-F5344CB8AC3E}">
        <p14:creationId xmlns:p14="http://schemas.microsoft.com/office/powerpoint/2010/main" val="357917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582150" y="316360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  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649" y="805327"/>
            <a:ext cx="771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1B27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Stav silnic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48535" y="333148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95135" y="838018"/>
            <a:ext cx="879053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1B27FF"/>
                </a:solidFill>
                <a:latin typeface="Century Gothic" panose="020B0502020202020204" pitchFamily="34" charset="0"/>
              </a:rPr>
              <a:t>Celkem je v ÚK 3 653 km silnic (900 km II. třídy a 2 752 km III. třídy)</a:t>
            </a:r>
          </a:p>
          <a:p>
            <a:endParaRPr lang="cs-CZ" sz="16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Děčín – 552 km (142 km II. třídy a 399 km III. třídy, provoz SUS Děčín)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Chomutov – 541 km (139 km II. třídy a 412 km III. 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Louny – 816 km (219 km II. třídy a 597 km III. třídy, provoz SUS Louny)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Litoměřice – 866 km (215 km II. třídy a 651 km III. třídy, provoz SUS Litoměřice)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Most – 207 km (43 km II. třídy a 164 km III. třídy, provoz SUS Chomutov)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1B27FF"/>
                </a:solidFill>
                <a:latin typeface="Century Gothic" panose="020B0502020202020204" pitchFamily="34" charset="0"/>
              </a:rPr>
              <a:t>Teplice – 336 km (63 km II. třídy a 273 km III. třídy, provoz SUS Ústí nad Labem)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Ústí nad Labem – 324 km (86 km II. třídy a 238 km III. třídy, provoz SUS Ústí nad Labem)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22500" t="23166" r="32770" b="18988"/>
          <a:stretch/>
        </p:blipFill>
        <p:spPr>
          <a:xfrm>
            <a:off x="785649" y="1236815"/>
            <a:ext cx="2410632" cy="1530336"/>
          </a:xfrm>
          <a:prstGeom prst="rect">
            <a:avLst/>
          </a:prstGeom>
        </p:spPr>
      </p:pic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76D5C745-6E9E-4D02-96AB-867C04710770}"/>
              </a:ext>
            </a:extLst>
          </p:cNvPr>
          <p:cNvGraphicFramePr>
            <a:graphicFrameLocks/>
          </p:cNvGraphicFramePr>
          <p:nvPr/>
        </p:nvGraphicFramePr>
        <p:xfrm>
          <a:off x="146221" y="2836927"/>
          <a:ext cx="4843849" cy="385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vál 12"/>
          <p:cNvSpPr/>
          <p:nvPr/>
        </p:nvSpPr>
        <p:spPr>
          <a:xfrm>
            <a:off x="3413521" y="3251894"/>
            <a:ext cx="698155" cy="2866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502973" y="2713083"/>
            <a:ext cx="6601632" cy="4031873"/>
          </a:xfrm>
          <a:prstGeom prst="rect">
            <a:avLst/>
          </a:prstGeom>
          <a:noFill/>
          <a:ln w="19050">
            <a:solidFill>
              <a:srgbClr val="1B27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DFF"/>
                </a:solidFill>
                <a:latin typeface="Century Gothic" panose="020B0502020202020204" pitchFamily="34" charset="0"/>
              </a:rPr>
              <a:t>Opravy a rekonstrukce v okrese Ústí nad Labem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III/25841	U Krematoria - Kojetice	                   oprava živičného povrchu  	10,7 mil. Kč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III/25373	Chuderov - Žežice	                                                   oprava živičného povrchu	5,8 mil. Kč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III/25373	Božtěšice - Chuderov	                   oprava živičného povrchu	8,2 mil. Kč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II/528	Tisá - průtah obcí	               	                   oprava živičného povrchu	13,9 mil. Kč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III/26039	Chuderov - křiž. III/25371	                   oprava živičného povrchu	5,8 mil. Kč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III/2487	Spojka Petrovice	                                                   oprava živičného povrchu	0,5 mil. Kč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III/25371	</a:t>
            </a:r>
            <a:r>
              <a:rPr lang="cs-CZ" sz="8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Libov</a:t>
            </a: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 - Radešín		                   oprava živičného povrchu	1,4 mil. Kč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III/25371	Žežice - </a:t>
            </a:r>
            <a:r>
              <a:rPr lang="cs-CZ" sz="8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Mlýniště</a:t>
            </a: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		                   oprava živičného povrchu	4,0 mil. Kč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III/25841	Malečov		                   oprava živičného povrchu	4,4 mil. Kč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III/25371	Spojka Žežice		                   oprava živičného povrchu	2,2 mil. Kč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III/26036	Ústí n. L. - </a:t>
            </a:r>
            <a:r>
              <a:rPr lang="cs-CZ" sz="8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Elba</a:t>
            </a: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		                   oprava živičného povrchu	0,7 mil. Kč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II/613	Ústí n. L., 613.1 ul. Žižkova - OK </a:t>
            </a:r>
            <a:r>
              <a:rPr lang="cs-CZ" sz="8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Větruše</a:t>
            </a: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                  oprava živičného povrchu                                10,6 mil. Kč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II/613	Ústí n. L.,  OK </a:t>
            </a:r>
            <a:r>
              <a:rPr lang="cs-CZ" sz="8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Větruše</a:t>
            </a: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 - 613.2 estakáda Bílina; 613.2  křiž. MAKRO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			                 oprava živičného povrchu		8,9 mil. Kč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II/613	Ústí n. L.,  MÚK Trmice	                 oprava živičného povrchu		10,1 mil. Kč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III/25832	Řehlovice		                 </a:t>
            </a:r>
            <a:r>
              <a:rPr lang="cs-CZ" sz="8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reko</a:t>
            </a: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 mostu 25832–1		2,1 mil. Kč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III/01321	</a:t>
            </a:r>
            <a:r>
              <a:rPr lang="cs-CZ" sz="8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Strádov</a:t>
            </a: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		                 oprava mostu 01321-1		5 mil. Kč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III/2484	Telnice 		                 oprava opěrné zdi		10,7 mil. Kč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II/258	Stadice		                  </a:t>
            </a:r>
            <a:r>
              <a:rPr lang="cs-CZ" sz="8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reko</a:t>
            </a: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 mostu 258-006		6,1 mil. Kč	</a:t>
            </a:r>
          </a:p>
          <a:p>
            <a:pPr>
              <a:lnSpc>
                <a:spcPct val="150000"/>
              </a:lnSpc>
            </a:pP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III/25847	Velké Březno		                  </a:t>
            </a:r>
            <a:r>
              <a:rPr lang="cs-CZ" sz="800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reko</a:t>
            </a:r>
            <a:r>
              <a:rPr lang="cs-CZ" sz="800" dirty="0">
                <a:solidFill>
                  <a:srgbClr val="1B27FF"/>
                </a:solidFill>
                <a:latin typeface="Century Gothic" panose="020B0502020202020204" pitchFamily="34" charset="0"/>
              </a:rPr>
              <a:t> mostu 25847-2		11,8 mil. Kč	</a:t>
            </a:r>
            <a:endParaRPr lang="cs-CZ" sz="900" b="1" dirty="0">
              <a:solidFill>
                <a:srgbClr val="1B27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6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971115"/>
            <a:ext cx="1095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dopravy a sil. hospodářství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1632166"/>
            <a:ext cx="876128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Dopravní obslužnost v rámci Dopravy Ústeckého kraje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Nová elektrická železniční vozidla pro linku Ústí nad Labem-Úpořiny-Bílina</a:t>
            </a:r>
            <a:r>
              <a:rPr lang="cs-CZ" sz="2100">
                <a:solidFill>
                  <a:srgbClr val="010FFF"/>
                </a:solidFill>
                <a:latin typeface="Century Gothic" panose="020B0502020202020204" pitchFamily="34" charset="0"/>
              </a:rPr>
              <a:t>(-Most)</a:t>
            </a:r>
            <a:endParaRPr lang="cs-CZ" sz="21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Příprava investice do kapacitních kloubových autobusů pro příměstskou dopravu Ústí nad Labem (Chabařovice, Krupka)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Od poloviny roku možnost platby platební kartou v zelených autobusech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Mobilní aplikace </a:t>
            </a:r>
            <a:r>
              <a:rPr lang="cs-CZ" sz="21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DÚKapka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 (jednotlivé i časové jízdenky, vyhledavač spojení, </a:t>
            </a:r>
            <a:r>
              <a:rPr lang="cs-CZ" sz="21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info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 o výlukách), </a:t>
            </a:r>
            <a:r>
              <a:rPr lang="cs-CZ" sz="21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Facebook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 a </a:t>
            </a:r>
            <a:r>
              <a:rPr lang="cs-CZ" sz="21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Instagram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 DÚK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Centrální dispečink DÚK tel. 475 657 657 – </a:t>
            </a:r>
            <a:r>
              <a:rPr lang="cs-CZ" sz="21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info</a:t>
            </a: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 o aktuální situaci ve veřejné dopravě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010FFF"/>
                </a:solidFill>
                <a:latin typeface="Century Gothic" panose="020B0502020202020204" pitchFamily="34" charset="0"/>
              </a:rPr>
              <a:t>Pokračování provozu lodní linky T91 – Ústí nad Labem-Roudnice nad Labem)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" y="4714336"/>
            <a:ext cx="663254" cy="66325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9" y="2035380"/>
            <a:ext cx="709999" cy="7099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2" y="3317901"/>
            <a:ext cx="757592" cy="6823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78069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Operační program Spravedlivá Transformace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zaměřený na řešení negativních dopadů odklonu od uhlí v Karlovarském, Ústeckém a Moravskoslezském kraji </a:t>
            </a: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Regionální stálá konference Ústeckého kraje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krajské komplexní seskupení partnerů (regionálních a místních) pro komunikaci a implementaci regionální politiky České republiky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endParaRPr lang="cs-CZ" sz="9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199863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Energetické centrum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nově zřízená příspěvková organizace Ústeckého kraje </a:t>
            </a: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 „ Podpora přípravy projektových záměrů v Ústeckém kraji 2023“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obcí do 5000 obyvatel na území Ústeckého kraje při přípravě odborné dokumentace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pro rok 2023 alokace 8 mil. Kč, vzhledem k zájmu navýšeno na 14,5 mil. Kč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Podpořeno celkem 88 obcí v celkové hodnotě 14,5 mil. Kč</a:t>
            </a: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 „ Podpora začínajících podnikatelů v Ústeckém kraji pro rok 2023“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Žadatel:			fyzická nebo právnická osoba, která získala podnikatelské oprávnění k 				předmětu podnikání v roce vyhlášení DP nebo v roce předchozím a 				oprávnění bylo získáno poprvé, trvalý pobyt/sídlo v Ústeckém kraji</a:t>
            </a:r>
            <a:endParaRPr lang="pl-PL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Alokace: 			4 mil.  Kč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Výstupy 2023:			Přijato 80 žádostí v celkové hodnotě 13,9 mil. Kč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Vyhlášení výzvy pro rok 2024:	předpoklad – 1. čtvrtletí 2024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304587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14639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rámci </a:t>
            </a: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Operačního programu Spravedlivá transformace</a:t>
            </a: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 budou prostřednictvím kraje poskytovány vouchery na „</a:t>
            </a:r>
            <a:r>
              <a:rPr lang="cs-CZ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Zastřešující projekty</a:t>
            </a:r>
            <a:r>
              <a:rPr lang="cs-CZ" sz="2000" u="sng" dirty="0">
                <a:solidFill>
                  <a:srgbClr val="010FFF"/>
                </a:solidFill>
                <a:latin typeface="Century Gothic" panose="020B0502020202020204" pitchFamily="34" charset="0"/>
              </a:rPr>
              <a:t>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 „ Příprava projektů v Ústeckém kraji“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Žadatel:  		obce a města v Ústeckém kraji, jejich </a:t>
            </a:r>
            <a:r>
              <a:rPr lang="cs-CZ" sz="16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p.o</a:t>
            </a: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. a 100% vlastněné subjekty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Alokace: 		200 mil. Kč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Předpokládaný termín vyhlášení: 1. čtvrtletí 2024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10FFF"/>
                </a:solidFill>
                <a:latin typeface="Century Gothic" panose="020B0502020202020204" pitchFamily="34" charset="0"/>
              </a:rPr>
              <a:t>Dotační programy „ Vouchery pro podnikatele“ </a:t>
            </a:r>
            <a:endParaRPr lang="cs-CZ" sz="2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Žadatel: 				mikro, malé a střední podniky, fyzické osoby nepodnikající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Alokace: 				2 x 140,2 mil. Kč (2 výzvy 2023 a 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Předpokládaný termín vyhlášení 1. výzvy:	11/2023 ( zahájení příjmu žádostí 1/2024)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Tři dotační programy: 			voucher pro rozvoj podnikání (podnikatelé a osoby nepodnikající)</a:t>
            </a:r>
          </a:p>
          <a:p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					digitální  a inovační voucher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Výše dotace: 				max. 80% uznatelných nákladů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Minimální výše dotace činí: 		50 000,-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10FFF"/>
                </a:solidFill>
                <a:latin typeface="Century Gothic" panose="020B0502020202020204" pitchFamily="34" charset="0"/>
              </a:rPr>
              <a:t>Maximální výše dotace činí:		50 000,- Kč - nepodnikající, 1 mil. Kč – inovační, 500 000,- Kč  - ostatní	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1891625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" y="-56616"/>
            <a:ext cx="12192002" cy="7062186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přípravy a realizace projektů - Fond spravedlivé transformace, fondy MŽP, MMR a jiných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2254" y="2941189"/>
            <a:ext cx="108620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Transformační centrum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energetika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otevřená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podnikání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urbanismus, obnova území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revitalizace bývalé školy v sídlišti</a:t>
            </a:r>
          </a:p>
          <a:p>
            <a:pPr lvl="0"/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pic>
        <p:nvPicPr>
          <p:cNvPr id="1026" name="Picture 2" descr="Architektonickou soutěž vyhrál ateliér mh architects z Pra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42" y="2735479"/>
            <a:ext cx="4953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3801" y="837972"/>
            <a:ext cx="1094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cestovního ruchu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sp>
        <p:nvSpPr>
          <p:cNvPr id="3" name="Obdélník 2"/>
          <p:cNvSpPr/>
          <p:nvPr/>
        </p:nvSpPr>
        <p:spPr>
          <a:xfrm>
            <a:off x="561233" y="1593621"/>
            <a:ext cx="1100696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podpory rozvoje infrastruktury cestovního ruchu</a:t>
            </a:r>
          </a:p>
          <a:p>
            <a:endParaRPr lang="cs-CZ" sz="1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3. 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kolo výzvy (projednání v Zastupitelstvu Ústeckého kraje 30/10/2023)</a:t>
            </a:r>
          </a:p>
          <a:p>
            <a:pPr lvl="1"/>
            <a:endParaRPr lang="cs-CZ" sz="1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odstavná parkoviště a plochy pro karavany a obytné vozy (tzv. 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Stellplatz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), včetně sociálního zázemí, vybavovacích prvků a souvisejících terénních úprav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vybudování tzv. nocležen, útulen a přístřešků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sociální zařízení (WC, sprchy) a další sociální zázemí včetně odpadkových košů,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PD a související studie pro cyklostezky/cyklotrasy/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trailparky</a:t>
            </a: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drobná infrastruktura podél páteřních cyklotras a Hřebenovky (drobný mobiliář a doprovodné vybavení, stojany na kola, boxy na kola, </a:t>
            </a:r>
            <a:r>
              <a:rPr lang="cs-CZ" sz="20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cyklomyčky</a:t>
            </a: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, servisní sady, nabíječky pro elektrokola, lavičky, odpadkové koše, mapy, přístřešky, ohniště, prostor pro grilování). </a:t>
            </a:r>
          </a:p>
        </p:txBody>
      </p:sp>
    </p:spTree>
    <p:extLst>
      <p:ext uri="{BB962C8B-B14F-4D97-AF65-F5344CB8AC3E}">
        <p14:creationId xmlns:p14="http://schemas.microsoft.com/office/powerpoint/2010/main" val="966983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23801" y="764630"/>
            <a:ext cx="10944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cestovního ruchu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2434" y="1519208"/>
            <a:ext cx="117491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	Labská stezka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Celkem cca 1300 km, z toho v ÚK 96 km, od Mělníka součást </a:t>
            </a:r>
            <a:r>
              <a:rPr lang="cs-CZ" sz="2400" dirty="0" err="1">
                <a:solidFill>
                  <a:srgbClr val="010FFF"/>
                </a:solidFill>
                <a:latin typeface="Century Gothic" panose="020B0502020202020204" pitchFamily="34" charset="0"/>
              </a:rPr>
              <a:t>EuroVelo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7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ÚK od roku 2010 investorem výstavby vybraných úseků Labské stezky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Celkem investice cca 500 mil. Kč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Akce jarní odemykání a podzimní zamykání Labské stezky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Údržbu zajišťuje Krajská majetková</a:t>
            </a:r>
          </a:p>
          <a:p>
            <a:pPr lvl="1"/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</a:p>
          <a:p>
            <a:pPr lvl="1"/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	Pánevní trasa č. 66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Ústí n. L. – jezero Milada – Teplice – Bílina – Most – Chomutov – Kadaň</a:t>
            </a: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•	ÚK financoval kompletní proznačení a zpracování projektové dokumentace</a:t>
            </a:r>
          </a:p>
          <a:p>
            <a:pPr lvl="1"/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1"/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Dotace od ÚK na obnovu a údržbu turistického značení pro KČT 850 tis. a na údržbu běžkařských stop v Krušných horách 2 mil. Kč</a:t>
            </a:r>
          </a:p>
          <a:p>
            <a:pPr lvl="1"/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</a:p>
          <a:p>
            <a:pPr lvl="1"/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	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832171"/>
            <a:ext cx="10944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regionálního rozvoje, zemědělství    a rozvoje venkova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sp>
        <p:nvSpPr>
          <p:cNvPr id="6" name="Obdélník 5"/>
          <p:cNvSpPr/>
          <p:nvPr/>
        </p:nvSpPr>
        <p:spPr>
          <a:xfrm>
            <a:off x="632254" y="2244041"/>
            <a:ext cx="50698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Strategie rozvoje Ústeckého kraje 2028+</a:t>
            </a:r>
          </a:p>
          <a:p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rozvoje hospodářsky a sociálně ohrožených území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zpracování regionálních studií pro ORP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2022-2023 dokončení 7  ORP, pokračování 2024</a:t>
            </a:r>
          </a:p>
          <a:p>
            <a:pPr lvl="1"/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37" y="1699998"/>
            <a:ext cx="6603998" cy="495299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20995162">
            <a:off x="7341678" y="2542595"/>
            <a:ext cx="2336800" cy="523220"/>
          </a:xfrm>
          <a:prstGeom prst="rect">
            <a:avLst/>
          </a:prstGeom>
          <a:solidFill>
            <a:srgbClr val="E5E7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cs-CZ" sz="1400" b="1" dirty="0">
                <a:solidFill>
                  <a:srgbClr val="4C50E9"/>
                </a:solidFill>
                <a:latin typeface="Century Gothic" panose="020B0502020202020204" pitchFamily="34" charset="0"/>
              </a:rPr>
              <a:t>KONFERENCE HSOÚ</a:t>
            </a:r>
            <a:r>
              <a:rPr lang="cs-CZ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r>
              <a:rPr lang="cs-CZ" sz="1400" b="1" dirty="0">
                <a:solidFill>
                  <a:srgbClr val="4C50E9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cs-CZ" sz="1400" b="1" dirty="0">
                <a:solidFill>
                  <a:srgbClr val="4C50E9"/>
                </a:solidFill>
                <a:latin typeface="Century Gothic" panose="020B0502020202020204" pitchFamily="34" charset="0"/>
              </a:rPr>
              <a:t>21. 3. 2024</a:t>
            </a:r>
          </a:p>
        </p:txBody>
      </p:sp>
    </p:spTree>
    <p:extLst>
      <p:ext uri="{BB962C8B-B14F-4D97-AF65-F5344CB8AC3E}">
        <p14:creationId xmlns:p14="http://schemas.microsoft.com/office/powerpoint/2010/main" val="239352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832171"/>
            <a:ext cx="10944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regionálního rozvoje, zemědělství    a rozvoje venkova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sp>
        <p:nvSpPr>
          <p:cNvPr id="6" name="Obdélník 5"/>
          <p:cNvSpPr/>
          <p:nvPr/>
        </p:nvSpPr>
        <p:spPr>
          <a:xfrm>
            <a:off x="583097" y="2305878"/>
            <a:ext cx="4761432" cy="40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Rozvoj venkova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obnovy venkova</a:t>
            </a:r>
            <a:endParaRPr lang="cs-CZ" sz="2400" u="sng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Podpora komunitního života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  <a:hlinkClick r:id="rId3"/>
              </a:rPr>
              <a:t>www.ochutnejkraj.cz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Obchůdek 2021+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2878268-B5D1-AD73-D332-811865201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342" y="2998718"/>
            <a:ext cx="6847469" cy="29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5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Úvodní slovo hejtmana Ústeckého kraje Ing. Jana Schillera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2960782"/>
            <a:ext cx="10862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oblast legislativy, krizového řízení, informačních technologií, ICUK, vnějších a zahraničních vztahů, zásady územního rozvoje;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předseda Bezpečnostní rady Ústeckého kraje a Krizového štábu Ústeckého kraje.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826919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a památkové péče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4992" y="1902797"/>
            <a:ext cx="10862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Vyhlášené dotační programy – příjem žádostí byl ukončen dne  6. 2. 2023:</a:t>
            </a: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kulturních památek Ústeckého kraje – 60 milionů Kč,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drobných památek a architektury dotvářející kulturní krajinu Ústeckého kraje – 1 milion Kč,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podpory regionální kulturní činnosti – 10 milionů Kč,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podpory aktivit stálých profesionálních divadelních souborů a hudebních těles působících na území Ústeckého kraje – 10 milionů Kč.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Zjednodušení dotačních programů - výzvy žadatelům v případě administrativních nedostatků, přílohy žádostí si odbor KP zajišťoval z veřejných zdrojů. I pro rok 2024 se budeme snažit proces ještě více žadatelům zjednodušit</a:t>
            </a:r>
          </a:p>
          <a:p>
            <a:pPr lvl="0"/>
            <a:endParaRPr lang="cs-CZ" sz="8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Nové ocenění v oblasti památkové péče, </a:t>
            </a:r>
            <a:r>
              <a:rPr lang="cs-CZ" sz="20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cena hejtmana - </a:t>
            </a:r>
            <a:r>
              <a:rPr lang="cs-CZ" sz="2000" b="1">
                <a:solidFill>
                  <a:srgbClr val="010FFF"/>
                </a:solidFill>
                <a:latin typeface="Century Gothic" panose="020B0502020202020204" pitchFamily="34" charset="0"/>
              </a:rPr>
              <a:t>Zlaté cimbuří:</a:t>
            </a:r>
            <a:endParaRPr lang="cs-CZ" sz="20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obnova kulturní památky,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příkladný přínos v oblasti péče o kulturní dědictví.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1229270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kultury a památkové péče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1806440"/>
            <a:ext cx="108620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8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Počty obdržených žádostí dle jednotlivých dotačních programů </a:t>
            </a: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kulturních památek Ústeckého kraje (171 přijatých žádostí, finanční požadavek dle přijatých žádostí 167 985 707 Kč)</a:t>
            </a:r>
          </a:p>
          <a:p>
            <a:pPr lvl="0" algn="just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záchranu a obnovu drobných památek a architektury dotvářející kulturní krajinu Ústeckého kraje (18 přijatých žádostí, finanční požadavek dle přijatých žádostí  1 992 570 Kč)</a:t>
            </a:r>
          </a:p>
          <a:p>
            <a:pPr lvl="0" algn="just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podpory regionální kulturní činnosti (254 přijatých žádostí, finanční požadavek dle přijatých žádostí 43 173 283 Kč)</a:t>
            </a:r>
          </a:p>
          <a:p>
            <a:pPr lvl="0" algn="just"/>
            <a:endParaRPr lang="cs-CZ" sz="16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cs-CZ" sz="2000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podpory aktivit stálých profesionálních divadelních souborů a hudebních těles působících na území Ústeckého kraje (4 přijaté žádosti, finanční požadavek dle přijatých žádostí 11 400 000 Kč)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2307727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Litoměřice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sociálních věcí, bezpečnosti a sociálně vyloučených lokalit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14633" y="3428998"/>
            <a:ext cx="10862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Problematika sociálně vyloučených lokalit;</a:t>
            </a:r>
          </a:p>
          <a:p>
            <a:endParaRPr lang="cs-CZ" sz="3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Informace k přípravě zákona o podpoře bydlení.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113258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životního prostředí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050761"/>
            <a:ext cx="108620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Program pro rozvoj </a:t>
            </a:r>
            <a:r>
              <a:rPr lang="cs-CZ" sz="24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eko</a:t>
            </a: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–</a:t>
            </a:r>
            <a:r>
              <a:rPr lang="cs-CZ" sz="24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agro</a:t>
            </a: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 oblastí v Ústeckém kraji na období let 2022 až 2025</a:t>
            </a:r>
            <a:endParaRPr lang="cs-CZ" sz="24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pro rok 2023 činila 6,5 mil. Kč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rámci dotačního titulu bylo přijato 164 žádostí, uspokojeno bude162 žadatelů v celkové výši cca 5,6 mil. Kč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oblasti Ústecka se jedná o 25 žadatelů v celkovém objemu požadovaných finančních prostředků ve výši 649 350 Kč</a:t>
            </a:r>
          </a:p>
          <a:p>
            <a:pPr lvl="0"/>
            <a:endParaRPr lang="cs-CZ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na podporu vodního hospodářství v Ústeckém kraji na období 2018 – 2025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Alokace pro rok 2023 činila cca 35 mil. Kč (v jednání je její navýšení o cca 11,3 mil. Kč)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V rámci dotačního titulu bylo přijato 12 uznatelných žádostí, uspokojeno bude 8 žadatelů (v případě navýšení finančních prostředků fondu bude vyhověno všem 12 žadatelům)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10FFF"/>
                </a:solidFill>
                <a:latin typeface="Century Gothic" panose="020B0502020202020204" pitchFamily="34" charset="0"/>
              </a:rPr>
              <a:t>Z okresu Ústí nad Labem bude podpořen 1 projekt v celkové výši cca 4 741 000 Kč</a:t>
            </a:r>
            <a:endParaRPr lang="cs-CZ" strike="sngStrike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86642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  <a:p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002197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životního prostředí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443" y="2050761"/>
            <a:ext cx="10862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Program pro podporu odpadového hospodářství obcí v Ústeckém kraji na období 2017 - 2025</a:t>
            </a:r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pro rok 2023 činila cca 28 mil. Kč (v jednání je její navýšení o cca 13,5 mil. Kč)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rámci dotačního titulu bylo přijato 73 žádostí, uspokojeno bude 38 žadatelů (v případě navýšení finančních prostředků fondu bude uspokojeno dalších 21 žadatelů, celkem tedy 59)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Ústí nad Labem budou podpořeny 2 projekty (v případě navýšení finančních prostředků celkem 5 projektů v celkové výši 2 574 780 Kč)</a:t>
            </a:r>
          </a:p>
          <a:p>
            <a:pPr lvl="0"/>
            <a:endParaRPr lang="cs-CZ" sz="12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Program pro rozvoj ekologické výchovy, vzdělávání a osvěty (EVVO) na území Ústeckého kraje na období let 2022 až 2025</a:t>
            </a:r>
            <a:endParaRPr lang="cs-CZ" sz="2400" dirty="0">
              <a:solidFill>
                <a:srgbClr val="1B27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Alokace pro rok 2023 činila cca 3,3 mil. Kč (bylo schváleno navýšení o cca 5,45 mil. Kč)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V rámci dotačního titulu bylo přijato 63 žádostí, uspokojeni budou všichni žadatelé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1B27FF"/>
                </a:solidFill>
                <a:latin typeface="Century Gothic" panose="020B0502020202020204" pitchFamily="34" charset="0"/>
              </a:rPr>
              <a:t>Z okresu Ústí nad Labem bude podpořeno 10 projektů v celkové výši 1 351 890 Kč</a:t>
            </a:r>
          </a:p>
          <a:p>
            <a:pPr lvl="0"/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</p:spTree>
    <p:extLst>
      <p:ext uri="{BB962C8B-B14F-4D97-AF65-F5344CB8AC3E}">
        <p14:creationId xmlns:p14="http://schemas.microsoft.com/office/powerpoint/2010/main" val="111471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84849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majetku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3559" y="1621432"/>
            <a:ext cx="11031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010FFF"/>
                </a:solidFill>
                <a:latin typeface="Century Gothic" panose="020B0502020202020204" pitchFamily="34" charset="0"/>
              </a:rPr>
              <a:t>Nabytí nemovitých věcí do vlastnictví ÚK a zřízení služebnosti ve prospěch ÚK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819984-5778-EFE2-0AFB-488D263410CE}"/>
              </a:ext>
            </a:extLst>
          </p:cNvPr>
          <p:cNvSpPr txBox="1">
            <a:spLocks/>
          </p:cNvSpPr>
          <p:nvPr/>
        </p:nvSpPr>
        <p:spPr>
          <a:xfrm>
            <a:off x="632254" y="2739040"/>
            <a:ext cx="10721546" cy="3668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Nákup nemovitých věcí v </a:t>
            </a:r>
            <a:r>
              <a:rPr lang="cs-CZ" sz="21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k.ú</a:t>
            </a: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. Bukov za 3.300.000 Kč</a:t>
            </a:r>
          </a:p>
          <a:p>
            <a:pPr lvl="1"/>
            <a:r>
              <a:rPr lang="cs-CZ" sz="2100" dirty="0">
                <a:solidFill>
                  <a:srgbClr val="1B27FF"/>
                </a:solidFill>
                <a:latin typeface="Century Gothic" panose="020B0502020202020204" pitchFamily="34" charset="0"/>
              </a:rPr>
              <a:t>3 stavby s pozemky pro DOZP Ústí nad Labem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Nákup nemovitých věcí v </a:t>
            </a:r>
            <a:r>
              <a:rPr lang="cs-CZ" sz="21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k.ú</a:t>
            </a: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. Bukov za 3.600.000 Kč</a:t>
            </a:r>
          </a:p>
          <a:p>
            <a:pPr lvl="1">
              <a:spcBef>
                <a:spcPts val="600"/>
              </a:spcBef>
            </a:pPr>
            <a:r>
              <a:rPr lang="cs-CZ" sz="2100" dirty="0">
                <a:solidFill>
                  <a:srgbClr val="1B27FF"/>
                </a:solidFill>
                <a:latin typeface="Century Gothic" panose="020B0502020202020204" pitchFamily="34" charset="0"/>
              </a:rPr>
              <a:t>1 stavba s pozemky pro DOZP Ústí nad Labem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Nákup nemovitých věcí v </a:t>
            </a:r>
            <a:r>
              <a:rPr lang="cs-CZ" sz="21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k.ú</a:t>
            </a: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. Bukov za 3.900.000 Kč</a:t>
            </a:r>
          </a:p>
          <a:p>
            <a:pPr lvl="1">
              <a:spcBef>
                <a:spcPts val="600"/>
              </a:spcBef>
            </a:pPr>
            <a:r>
              <a:rPr lang="cs-CZ" sz="2100" dirty="0">
                <a:solidFill>
                  <a:srgbClr val="1B27FF"/>
                </a:solidFill>
                <a:latin typeface="Century Gothic" panose="020B0502020202020204" pitchFamily="34" charset="0"/>
              </a:rPr>
              <a:t>1 stavba s pozemky pro DOZP Ústí nad Labem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Připravovaný nákup nemovitých věcí v </a:t>
            </a:r>
            <a:r>
              <a:rPr lang="cs-CZ" sz="21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k.ú</a:t>
            </a: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. Bukov za 8.290.000 Kč</a:t>
            </a:r>
          </a:p>
          <a:p>
            <a:pPr lvl="1">
              <a:spcBef>
                <a:spcPts val="600"/>
              </a:spcBef>
            </a:pPr>
            <a:r>
              <a:rPr lang="cs-CZ" sz="2100" dirty="0">
                <a:solidFill>
                  <a:srgbClr val="1B27FF"/>
                </a:solidFill>
                <a:latin typeface="Century Gothic" panose="020B0502020202020204" pitchFamily="34" charset="0"/>
              </a:rPr>
              <a:t>3 stavby s pozemky pro DOZP Ústí nad Labem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Nabytí nemovité věci formou směny v </a:t>
            </a:r>
            <a:r>
              <a:rPr lang="cs-CZ" sz="2100" b="1" dirty="0" err="1">
                <a:solidFill>
                  <a:srgbClr val="1B27FF"/>
                </a:solidFill>
                <a:latin typeface="Century Gothic" panose="020B0502020202020204" pitchFamily="34" charset="0"/>
              </a:rPr>
              <a:t>k.ú</a:t>
            </a: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. Ústí nad Labem</a:t>
            </a:r>
          </a:p>
          <a:p>
            <a:pPr lvl="1"/>
            <a:r>
              <a:rPr lang="cs-CZ" sz="2100" dirty="0">
                <a:solidFill>
                  <a:srgbClr val="1B27FF"/>
                </a:solidFill>
                <a:latin typeface="Century Gothic" panose="020B0502020202020204" pitchFamily="34" charset="0"/>
              </a:rPr>
              <a:t>budova s pozemkem pro OA a JŠ v Ústí nad Labem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cs-CZ" sz="2100" b="1" dirty="0">
                <a:solidFill>
                  <a:srgbClr val="1B27FF"/>
                </a:solidFill>
                <a:latin typeface="Century Gothic" panose="020B0502020202020204" pitchFamily="34" charset="0"/>
              </a:rPr>
              <a:t>Zasmluvnění trvalého záboru pro stavbu „Rekonstrukce mostu E. Beneše“ formou zřízení služebnosti za 551.600 Kč</a:t>
            </a:r>
          </a:p>
          <a:p>
            <a:pPr lvl="1">
              <a:defRPr/>
            </a:pPr>
            <a:r>
              <a:rPr lang="cs-CZ" sz="2100" dirty="0">
                <a:solidFill>
                  <a:srgbClr val="1B27FF"/>
                </a:solidFill>
                <a:latin typeface="Century Gothic" panose="020B0502020202020204" pitchFamily="34" charset="0"/>
              </a:rPr>
              <a:t>pozemky pro umístění mostu od Povodí Labe, s. p.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84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84849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majetku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763C8BE-369B-2B65-C91D-B97EC3D2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7" y="1715846"/>
            <a:ext cx="9294921" cy="52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Den s Ústeckým krajem – okres Ústí nad Labem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2254" y="884849"/>
            <a:ext cx="1094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010FFF"/>
                </a:solidFill>
                <a:latin typeface="Century Gothic" panose="020B0502020202020204" pitchFamily="34" charset="0"/>
              </a:rPr>
              <a:t>Oblast majetku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24. října 2023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EA476E-A770-FFF7-D544-CD5BD29F0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47" y="1657021"/>
            <a:ext cx="9350762" cy="52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14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3366</Words>
  <Application>Microsoft Office PowerPoint</Application>
  <PresentationFormat>Širokoúhlá obrazovka</PresentationFormat>
  <Paragraphs>333</Paragraphs>
  <Slides>32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Courier New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Nový Jan</dc:creator>
  <cp:lastModifiedBy>Pánková Pavlína</cp:lastModifiedBy>
  <cp:revision>114</cp:revision>
  <cp:lastPrinted>2023-10-23T07:22:50Z</cp:lastPrinted>
  <dcterms:created xsi:type="dcterms:W3CDTF">2023-01-12T13:43:47Z</dcterms:created>
  <dcterms:modified xsi:type="dcterms:W3CDTF">2023-10-25T08:56:40Z</dcterms:modified>
</cp:coreProperties>
</file>